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notesSlides/notesSlide2.xml" ContentType="application/vnd.openxmlformats-officedocument.presentationml.notesSlide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35" r:id="rId5"/>
    <p:sldId id="2440" r:id="rId6"/>
    <p:sldId id="258" r:id="rId7"/>
    <p:sldId id="259" r:id="rId8"/>
    <p:sldId id="2441" r:id="rId9"/>
    <p:sldId id="2442" r:id="rId10"/>
    <p:sldId id="2443" r:id="rId11"/>
    <p:sldId id="2445" r:id="rId12"/>
    <p:sldId id="2447" r:id="rId13"/>
    <p:sldId id="2448" r:id="rId14"/>
    <p:sldId id="2449" r:id="rId15"/>
    <p:sldId id="260" r:id="rId16"/>
    <p:sldId id="2444" r:id="rId17"/>
    <p:sldId id="243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864"/>
    <a:srgbClr val="37335E"/>
    <a:srgbClr val="3B345F"/>
    <a:srgbClr val="B46370"/>
    <a:srgbClr val="E6E6E6"/>
    <a:srgbClr val="2F3342"/>
    <a:srgbClr val="5A4368"/>
    <a:srgbClr val="B96975"/>
    <a:srgbClr val="E6A47B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4" autoAdjust="0"/>
  </p:normalViewPr>
  <p:slideViewPr>
    <p:cSldViewPr snapToGrid="0">
      <p:cViewPr varScale="1">
        <p:scale>
          <a:sx n="67" d="100"/>
          <a:sy n="67" d="100"/>
        </p:scale>
        <p:origin x="642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0:57.80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551 237,'0'0,"0"0,0 0,0 0,0 0,0 0,0 0,0 0,0 0,0 0,0 0,0 0,0 0,0 0,0 0,0 0,0 0,0 0,0 0,0 0,0 4,0 2,4-1,1-1,4 3,0 0,3 3,0 0,-3-2,1 1,3 0,3 2,4 0,1 1,6-1,6 1,5-1,5 2,2-2,7 2,5 2,5-2,1-2,1 1,2-2,1 1,-2-1,0-2,-4 1,0 0,-2 2,1 3,-6-1,0 1,-5-1,0-3,1-4,0 2,-6-1,-1-1,0-2,0-2,1-1,-2 0,-2-1,2-1,-3 1,-1 0,-1-1,0 1,-3 0,-2 0,1 0,-1 0,-2 0,-2 0,-2 0,-1 0,3 0,1 0,-1 0,-1 0,-1 0,-1 0,0 0,-2 0,-3 0,-2 0,0 0,-3 0,-3 0,-1 0,-2 0,2 0,-1 0,1 0,3 0,4 0,2-4,2-1,5 0,2-3,0-1,-1 3,-5 0,2-1,-4 0,-2-3,1 1,0 1,2 2,0-1,0 0,2 1,-1 2,1-3,-1 0,1 2,4 1,1-3,3 0,1 1,-1 2,1-3,0 1,-2-4,-3 0,-1-1,2 0,0 2,-4 3,-3 2,-5 2,-6 2,-4 0,-3 0,-3 1,-2-1,0 0,0 1,0-1,1 0,-1 0,1 0,0 0,0 0,0 0,0 0,0 0</inkml:trace>
  <inkml:trace contextRef="#ctx0" brushRef="#br0" timeOffset="1533.125">4173 167,'0'0,"0"0,0 0,0 4,4 1,1 4,4 1,0 2,-1 3,2 3,3-1,0 0,-3-3,-3-3,-2-5,-3-2,-1 2,-1 0,0-2,-1 0,1-2,-1-1,1-1,0 1,-8-2,-7 1,-5-4,-10-2,-9-3,-9 0,-13-3,-8 0,0-1,-1-2,4 1,1-2,4 3,0 0,-2 1,-5-1,-4-2,-6 1,-5 0,-5 1,-3 3,6 0,5 1,5 2,2 3,2 1,1 2,1-3,-5-1,-1 0,0 1,1 2,1 0,1-3,4 0,-1-4,-2 0,3 1,2 2,0 2,-1 2,2 1,6 1,-1 1,7-1,4 0,3 1,1-1,-1 0,5 0,1 0,-1 0,2 0,5 0,-1 0,2 0,7 0,3 0,6 0,2 0,3 0,4 0,-1 0,-2 0,-1 0,-1 0,2 0,2 0,-2 0,2 0,3 0,1 0,-2 0,-4 4,-3 5,-5 2,-6 2,1-1,5-2</inkml:trace>
  <inkml:trace contextRef="#ctx0" brushRef="#br0" timeOffset="5000.569">339 590,'0'0,"0"0,0 0,0 0,0 0,0 0,0 0,0 0,4 0,9-4,11-5,13-2,12-2,10 1,11-2,9 2,8-1,8 1,9-1,2-2,4 1,-2 3,1 4,3 7,-3 7,1 2,5 4,0 0,-1 2,-3-2,0 0,0-1,-2-3,-4 1,-7-1,-9-2,-12-3,-10-1,-13-2,-12 0,-4-2,-10 1,-4 0,-8-1,-5 1,-6 0,-2 0,-3-1,-1 1,0 0,-4 0,-10-3,-9-3,-18-3,-16 0,-16-3,-10 1,-3-2,-4 1,3 3,0-1,3 1,4-2,3 1,0 2,1-1,1 0,2 3,1 1,1 2,1 2,5 0,1 1,4 1,0-1,-1 0,1 1,8-1,0 0,2 0,1 0,5 0,7 0,9 0,6 0,2 0,6 0,0 0,4 0,3 0,3 0,2 0,3 0,0 0,0 0,1 0,-1 0,1 0,-1 0,0 0,1 0,3-4,13-1,16-4,18-5,17-3,12 1,9-1,9 2,4 0,1 3,-1 3,-3 3,-1 3,-6 1,-2 2,-5 0,0 1,1 0,1-1,-1 0,-3 1,-1-1,-5 0,-9 0,-7 0,-6 0,-9 0,-7 0,-8 0,-8 0,-4 0,-1 0,-4 0,-5 0,-3 0,-3 0,2 0,1 0,-2 0,-1 0,-1 0,0 0,-2 0,0 0,0 0,0 0,0 0,0 0,-1 0,1 0,0 0,0 0,0 0,0 0,0 0,-4 0,-13 4,-12 1,-17 4,-17 1,-13-2,-10-3,-6-1,-4-1,3-2,0-1,2 0,-2-1,5 1,0-1,4 1,-1 0,-1 0,-2 0,2 0,3 0,4 0,4 0,6 0,3 0,5 0,0 0,3 0,4 4,-6 1,0 0,-2 3,1 5,4-1,7 2,4-1,6-4,5-2,6-3,7-2,7-1,6-1,5-1,3 0,2 1,0-1,1 1,-1 0,0 0,0 0,-1 0,0 0,0 0,0 0,0 0,0 0,0 0,0 0,0 0,4 4,9 1,7 4,12 5,12-1,11 2,12-2,10-3,9-3,1 1,2 0,2-3,1-1,2-1,0 2,-4 0,-1 0,1-1,0-1,1-2,2 0,-4-1,-5 4,0 1,-3 0,-3-1,-3-1,-2-2,-1 0,-6 0,-5-1,-1-1,-4 1,-2 0,-3-4,-2-2,-5 1,-2 1,-5 1,-4 1,-4 1,-2 1,-3 0,-1 0,-4 0,-1 1,-5-1,1 0,-3 0,-3 0,1 0,-1 0,2 0,0 0,2 0,-2 0,2 0,4 0,1 0,0 0,-1 0,-1 0,-1 0,-2 0,1 0,-2 0,1 0,-1 0,1 0,-1 0,-3 0,-2 0,-3 0,-1 0,-1 0,-2 0,1 0,-1 0,1 0,0 0,-1 0,5 0,1 0,0 0,0 0,1 0,2 0,-2 0,-2 0,-1 0,-1 0,-2 0,5 0,0 0,0 0,-2 0,4 0,0 0,-1 0,-2 0,-1 0,-1 0,-2 0,1 0,-2 0,1 0,0 0,0 0,-1 0,1 0,0 0,0 0,0 0,0 0,0 0</inkml:trace>
  <inkml:trace contextRef="#ctx0" brushRef="#br0" timeOffset="5922.719">4361 637,'0'0,"0"0,0 0,0 0,0 0,0 0,0 0,0 0,0 0,0 0,0 0,0 0,0 0,0 0,0 0,0 0,0 0,0 0,-4 0,-2 0,-3 0,-8 0,-10 0,-7 0,-11 0,-5-4,-11-1,-10 0,-6-3,-5-1,-5 3,-3-4,-3-2,-2 0,0-2,0 1,-4 0,-1 1,0-1,2 2,0 2,6 3,3-1,3 0,2 2,2 1,7 1,9 2,7 5,6 1,4 0,-6 4,7-1,11-1</inkml:trace>
  <inkml:trace contextRef="#ctx0" brushRef="#br0" timeOffset="6552.9529">4525 425,'0'0,"0"0,0 0,0 0,0 0,0 0,0 0,0 0,-4 0,-5 0,-9 0,-10 0,-12 0,-11 0,-13 4,-15 6,-15 0,-11 3,-12 4,-6-2,-5 1,-6 5,-4 0,-2 0,2 0,5-3,9-1,10 1,8 2,10-4,13-3,13-5,15-3,12-3,13-2,12 0</inkml:trace>
  <inkml:trace contextRef="#ctx0" brushRef="#br0" timeOffset="7097.611">4078 496,'0'0,"0"0,0 0,0 0,0 0,0 0,-8 0,-14-4,-28-9,-34-11,-29-9,-21-7,-19-4,-7 0,-1 5,7 8,10 14,9 10,12 9,15 10,13 5,15 1,14-3,13-4,16-4,15-3,10-2,8-2,4-1,2 1</inkml:trace>
  <inkml:trace contextRef="#ctx0" brushRef="#br0" timeOffset="7581.769">4078 637,'0'0,"0"0,0 0,0 0,-4 0,-9 0,-19 0,-19 0,-22 0,-18 0,-13 0,-6 0,-3 0,1 0,4 0,3 0,9 0,8 0,15 0,9 0,6 0,5 0,8 0,4 0,-4 0,6 0,10 0</inkml:trace>
  <inkml:trace contextRef="#ctx0" brushRef="#br0" timeOffset="8283.189">3538 520,'0'0,"0"0,0 0,-4 0,-10-4,-13-2,-16-3,-15 0,-22-7,-18-1,-12-1,-11 3,-5-1,-6 2,1 1,6 1,4 4,3 2,1 3,1 1,4 6,5 2,1-1,-2 0,-2-1,-3 2,2 0,0 0,-1-2,3 3,-1 0,6-2,6 4,7 3,3 0,8-2,7-3,6-3,12-1,10-2,10-1,10 0,10-1,7 1,5-1,3 1,1 0</inkml:trace>
  <inkml:trace contextRef="#ctx0" brushRef="#br0" timeOffset="8836.5578">1703 496,'0'0,"0"0,4 0,1 0,4 0,5 0,-1 0,-2 0,-3 0,-3 0,-2 0,-2 0,-1 0,0 0,-1 0,-3 4,-6 1,-9 4,-17 1,-14 2,-15 3,-13-1,-8 2,-6-3,-4 1,-1-2,4 1,6 2,1-1,0 0,2-1,0 1,6-3,8-2,12-3,12-3,14-2,8 0,8-1,7-1,5 0,3 1,6-4,10-2,3 1,-3 1</inkml:trace>
  <inkml:trace contextRef="#ctx0" brushRef="#br0" timeOffset="9362.0568">2409 496,'0'0,"0"0,0 0,0 0,0 0,0 0,-4 0,-6 4,-12 5,-15 2,-13 2,-10 3,-7-1,-8 1,-7 2,-10-3,-5 1,-2-3,-5-3,0-4,-2 2,-4-1,-2-2,1-1,4-2,3 3,13 1,9 3,10 0,10-1,11-3,11-1,7-2,11-1,7-1,8 0,4-1,7-3,3-2,-1 1</inkml:trace>
  <inkml:trace contextRef="#ctx0" brushRef="#br0" timeOffset="9852.127">1821 449,'0'0,"0"0,-4 0,-6 0,-12 0,-19 0,-19 0,-22 0,-22 0,-21 4,-10 1,-1 4,2 1,5 2,7-1,12 2,14-2,15-2,17-2,15-4,13-5,11-3,11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4:49.3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585 398,'0'0,"0"0,0 0,0 0,0 0,0 0,0 0,0 0,0 0,0 0,0 0,0 0,0 0,5 0,6 4,7 1,5 0,2-1,5-1,-1-1,1-1,1-1,3 0,8 0,5 0,-1 0,3 0,3 0,1-1,2 1,2 0,-4 0,3 0,3 0,0 0,2 0,2 0,9 0,-1 0,3 0,0 0,1 0,-3 0,-3 0,-3 0,-4 0,-2 0,-1 0,-7 0,-1 0,0 0,-4 0,1 0,1 4,-4 2,-2-1,0 3,-2-1,-4 0,-3-2,-1-2,-3-1,-1-1,0-1,4 0,2 0,0-1,3 1,1 0,3 0,5-1,-2 1,3 0,1 0,-1 0,0 4,3 2,-3-1,0-1,1 3,-1 0,0-1,-4-2,-3-1,0-1,4-1,3-1,0 0,-5-1,-4 1,0 0,1 0,-5 0,-5 0,-6-1,1 1,-5 0,-2 0,-3 0,1 1,-3-1,-3 0,-4 4,-2 1,-3 0,-1-1,0-1,0-1,-1-1,1-1,-1 0,1 0,0 0,0-1,0 1,0 0,0 0,0 0,5 0,1 0,0 0,4 0,6 0,-1 0,2 4,-1 1,-5 0,2 0,-2-3,-2 0,-3-1,3 0,-1-1,3-1,0 1,-1 0,-4 0,-1 0,-2 0,-3 0,0 0,0 0,0 0,-1 0,1 0,0 0,0 0,-2 0,2 0,0 0,0 0,0 0,0 0,2 0,-2 0,0 0,0 0,0 0,0 0,0 0,0 0,0 0,-10 4,-9 1,-5 4,-8 0,-10 3,-1 0,-9 0,-5 4,-4-2,1-2,-1-5,0-2,-3-3,-7-1,0 3,-3 1,1-1,-2 0,3-2,-3 0,4-2,2 1,4-1,3-1,2 1,2 0,0 0,1 0,-5 0,-2 0,-5 0,-4 0,-6 0,1 0,-5 0,-5 0,-5 0,-3 0,0 0,-2 0,4 0,5 0,8 0,1 0,1 4,-7 1,2 0,1-1,4-1,2-1,6-1,9-1,8 0,9 0,7 0,5 0,4-1,5 1,3 0,5 0,0 0,4 0,2 0,4 0,-3 0,2 0,1 0,-4 0,0 0,-2 0,-5 0,-4 0,-9 0,-9 0,-2 0,-10-4,-5-1,-9 0,-2 1,5 1,3 1,6 1,9 1,6 0,8 0,7 0,6 0,5 0,5 1,5-1,2 0,1 0,0 0,1 0,-2 0,1 0,-1 0,1 0,-1 0,5 0,6-4,11-2,3 1,-4 1</inkml:trace>
  <inkml:trace contextRef="#ctx0" brushRef="#br0" timeOffset="1232.1128">5298 797,'0'0,"0"0,0 0,0-4,0-2,0 1,0 1,0 1,-5-2,-2-2,-4-2,-5-1,-1-1,4 0,-2 2,3 3,2 2,4 2,2 1,2 1,2 1,0-1,1 1,-1-5,-4-1,-2-4,-5-4,-5-8,-6-9,2-11,-1-10,4-13,3-2,1 0,1 4,3 5,4 4,1 7,3 11,1 8,0 8,1 8,-1 5,2 4,-2 3,0 0,0 1,0-1,0 0,0 0,0 0,0-1,0 0,-10-4,-7-1,-18-1,-10 2,-9 1,-9 5,-10 7,-10 1,-8 3,-1-1,-2-2,2-2,-4 0,0 0,-8 2,-7-1,-8-1,-4-3,0-2,0-1,-4 3,-8 4,-2 1,-1-1,-4 1,0 0,-2-2,5-3,10 2,13 0,17-1,14-2,7-2,8 0,15-2,18 0</inkml:trace>
  <inkml:trace contextRef="#ctx0" brushRef="#br0" timeOffset="2138.796">4951 398,'0'0,"0"0,0 0,0 0,0 0,0 0,0 0,0 0,0 0,0 0,0 0,0 0,0 0,0 0,-5 0,-1 4,-5 1,-7 0,-7-1,-11-1,-14-1,-14-1,-14-5,-15-1,-10-4,-13-1,-12-2,-12-3,-8-4,-3-1,0 1,5 1,3 3,2 0,-1-1,11 2,11 3,7 4,9 3,10 2,13 2,10 0,17 1,13-5,13 0,11-1,9 1</inkml:trace>
  <inkml:trace contextRef="#ctx0" brushRef="#br0" timeOffset="3082.004">4951 867,'0'0,"0"0,0 0,0 0,0 0,0 0,0 0,0 0,0 0,0 0,0 0,0 0,0 0,0 0,0 0,0 0,0 0,0 0,-5 0,-6 4,-16 2,-25-1,-25-1,-31-1,-26-6,-15-5,-12-2,-13 1,0 2,-2 2,5 2,-2 1,-2 2,4 0,3 0,-1 1,0-5,8-1,12 0,17-3,25 0,22 1,15 2,15 2,12-3,7 0,12 1,3-3,6 0,5 1,5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4:49.3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476 398,'0'0,"0"0,0 0,0 0,0 0,0 0,0 0,0 0,0 0,0 0,0 0,0 0,0 0,4 0,5 4,6 1,3 0,3-1,3-1,0-1,0-1,1-1,3 0,6 0,4 0,0 0,2 0,2 0,1-1,2 1,1 0,-3 0,3 0,2 0,0 0,1 0,3 0,6 0,0 0,2 0,0 0,1 0,-2 0,-3 0,-2 0,-4 0,-1 0,-1 0,-6 0,0 0,-1 0,-3 0,1 0,1 4,-3 2,-2-1,0 3,-2 0,-3-1,-2-2,-1-2,-3-1,0-1,-1-1,4 0,2 0,-1-1,3 1,1 0,2 0,4-1,-1 1,2 0,1 0,-1 0,0 4,2 2,-2-1,0-1,1 3,-1 0,0-1,-3-2,-3-1,1-1,2-1,3-1,0 0,-4-1,-3 1,0 0,0 0,-3 0,-5 0,-4-1,0 1,-4 0,-1 0,-3 0,1 1,-2-1,-3 0,-3 4,-2 1,-2 0,-1-1,0-1,0-1,-1-1,1-1,-1 0,1 0,0 0,0-1,0 1,0 0,0 0,0 0,4 0,1 0,0 0,3 0,5 0,-1 0,2 4,-1 1,-4 0,2 0,-2-3,-2 0,-2-1,2 0,0-1,2-1,0 1,-1 0,-3 0,-1 0,-2 0,-2 0,0 0,0 0,0 0,-1 0,1 0,0 0,0 0,-1 0,1 0,0 0,0 0,0 0,0 0,1 0,-1 0,0 0,0 0,0 0,0 0,0 0,0 0,0 0,-8 4,-7 1,-5 4,-6 0,-8 3,-1 0,-7 0,-5 4,-2-2,0-2,-1-5,1-2,-3-3,-6-1,0 3,-2 1,1-1,-2 0,2-2,-2 0,3-2,2 1,3-1,3-1,1 1,2 0,0 0,0 0,-3 0,-2 0,-4 0,-4 0,-4 0,1 0,-5 0,-3 0,-5 0,-2 0,0 0,-2 0,4 0,3 0,7 0,1 0,1 4,-6 1,2 0,0-1,4-1,1-1,6-1,6-1,7 0,8 0,5 0,4 0,3-1,5 1,2 0,4 0,0 0,3 0,2 0,3 0,-2 0,1 0,1 0,-3 0,0 0,-2 0,-4 0,-3 0,-7 0,-8 0,-1 0,-9-4,-3-1,-8 0,-2 1,5 1,2 1,5 1,7 1,5 0,7 0,5 0,5 0,4 0,5 1,3-1,2 0,1 0,0 0,0 0,-1 0,1 0,-1 0,1 0,-1 0,4 0,5-4,9-2,2 1,-3 1</inkml:trace>
  <inkml:trace contextRef="#ctx0" brushRef="#br0" timeOffset="1232.1128">4309 798,'0'0,"0"0,0 0,0-4,0-2,0 1,0 1,0 1,-4-2,-1-2,-4-2,-4-1,-1-1,3 0,-1 2,2 3,2 2,3 2,2 1,1 1,2 1,0-1,1 1,-1-5,-3-1,-2-4,-4-4,-4-8,-5-9,2-11,-1-10,3-13,3-3,0 1,1 4,3 5,3 4,1 7,2 11,1 8,0 8,1 8,-1 5,1 4,-1 3,0 0,0 1,0-1,0 0,0 0,0 0,0-1,0 0,-8-4,-6-1,-14-1,-9 2,-7 1,-7 5,-8 7,-9 1,-6 3,-1-1,-1-2,1-2,-3 0,0 0,-7 2,-5-1,-7-1,-3-3,0-2,0-1,-3 3,-7 4,-1 1,-2-1,-2 1,-1 0,-1-2,4-3,8 2,11 0,13-1,12-2,6-2,6 0,12-2,15 0</inkml:trace>
  <inkml:trace contextRef="#ctx0" brushRef="#br0" timeOffset="2138.796">4027 398,'0'0,"0"0,0 0,0 0,0 0,0 0,0 0,0 0,0 0,0 0,0 0,0 0,0 0,0 0,-4 0,-1 4,-4 1,-5 0,-7-1,-8-1,-12-1,-11-1,-11-5,-13-1,-8-4,-10-1,-10-2,-10-3,-6-4,-3-1,0 1,4 1,3 3,1 0,0-1,8 2,10 3,5 4,7 3,9 2,10 2,8 0,14 1,11-5,10 0,9-1,8 1</inkml:trace>
  <inkml:trace contextRef="#ctx0" brushRef="#br0" timeOffset="3082.004">4027 868,'0'0,"0"0,0 0,0 0,0 0,0 0,0 0,0 0,0 0,0 0,0 0,0 0,0 0,0 0,0 0,0 0,0 0,0 0,-4 0,-5 4,-13 2,-20-1,-21-1,-25-1,-21-6,-12-5,-10-2,-10 1,-1 2,-1 2,4 2,-2 1,-1 2,3 0,2 0,0 1,-1-5,7-1,10 0,14-3,20 0,18 1,12 2,12 2,10-3,6 0,9 1,3-3,5 0,4 1,4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0:57.80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551 237,'0'0,"0"0,0 0,0 0,0 0,0 0,0 0,0 0,0 0,0 0,0 0,0 0,0 0,0 0,0 0,0 0,0 0,0 0,0 0,0 0,0 4,0 2,4-1,1-1,4 3,0 0,3 3,0 0,-3-2,1 1,3 0,3 2,4 0,1 1,6-1,6 1,5-1,5 2,2-2,7 2,5 2,5-2,1-2,1 1,2-2,1 1,-2-1,0-2,-4 1,0 0,-2 2,1 3,-6-1,0 1,-5-1,0-3,1-4,0 2,-6-1,-1-1,0-2,0-2,1-1,-2 0,-2-1,2-1,-3 1,-1 0,-1-1,0 1,-3 0,-2 0,1 0,-1 0,-2 0,-2 0,-2 0,-1 0,3 0,1 0,-1 0,-1 0,-1 0,-1 0,0 0,-2 0,-3 0,-2 0,0 0,-3 0,-3 0,-1 0,-2 0,2 0,-1 0,1 0,3 0,4 0,2-4,2-1,5 0,2-3,0-1,-1 3,-5 0,2-1,-4 0,-2-3,1 1,0 1,2 2,0-1,0 0,2 1,-1 2,1-3,-1 0,1 2,4 1,1-3,3 0,1 1,-1 2,1-3,0 1,-2-4,-3 0,-1-1,2 0,0 2,-4 3,-3 2,-5 2,-6 2,-4 0,-3 0,-3 1,-2-1,0 0,0 1,0-1,1 0,-1 0,1 0,0 0,0 0,0 0,0 0,0 0</inkml:trace>
  <inkml:trace contextRef="#ctx0" brushRef="#br0" timeOffset="1533.125">4173 167,'0'0,"0"0,0 0,0 4,4 1,1 4,4 1,0 2,-1 3,2 3,3-1,0 0,-3-3,-3-3,-2-5,-3-2,-1 2,-1 0,0-2,-1 0,1-2,-1-1,1-1,0 1,-8-2,-7 1,-5-4,-10-2,-9-3,-9 0,-13-3,-8 0,0-1,-1-2,4 1,1-2,4 3,0 0,-2 1,-5-1,-4-2,-6 1,-5 0,-5 1,-3 3,6 0,5 1,5 2,2 3,2 1,1 2,1-3,-5-1,-1 0,0 1,1 2,1 0,1-3,4 0,-1-4,-2 0,3 1,2 2,0 2,-1 2,2 1,6 1,-1 1,7-1,4 0,3 1,1-1,-1 0,5 0,1 0,-1 0,2 0,5 0,-1 0,2 0,7 0,3 0,6 0,2 0,3 0,4 0,-1 0,-2 0,-1 0,-1 0,2 0,2 0,-2 0,2 0,3 0,1 0,-2 0,-4 4,-3 5,-5 2,-6 2,1-1,5-2</inkml:trace>
  <inkml:trace contextRef="#ctx0" brushRef="#br0" timeOffset="5000.569">339 590,'0'0,"0"0,0 0,0 0,0 0,0 0,0 0,0 0,4 0,9-4,11-5,13-2,12-2,10 1,11-2,9 2,8-1,8 1,9-1,2-2,4 1,-2 3,1 4,3 7,-3 7,1 2,5 4,0 0,-1 2,-3-2,0 0,0-1,-2-3,-4 1,-7-1,-9-2,-12-3,-10-1,-13-2,-12 0,-4-2,-10 1,-4 0,-8-1,-5 1,-6 0,-2 0,-3-1,-1 1,0 0,-4 0,-10-3,-9-3,-18-3,-16 0,-16-3,-10 1,-3-2,-4 1,3 3,0-1,3 1,4-2,3 1,0 2,1-1,1 0,2 3,1 1,1 2,1 2,5 0,1 1,4 1,0-1,-1 0,1 1,8-1,0 0,2 0,1 0,5 0,7 0,9 0,6 0,2 0,6 0,0 0,4 0,3 0,3 0,2 0,3 0,0 0,0 0,1 0,-1 0,1 0,-1 0,0 0,1 0,3-4,13-1,16-4,18-5,17-3,12 1,9-1,9 2,4 0,1 3,-1 3,-3 3,-1 3,-6 1,-2 2,-5 0,0 1,1 0,1-1,-1 0,-3 1,-1-1,-5 0,-9 0,-7 0,-6 0,-9 0,-7 0,-8 0,-8 0,-4 0,-1 0,-4 0,-5 0,-3 0,-3 0,2 0,1 0,-2 0,-1 0,-1 0,0 0,-2 0,0 0,0 0,0 0,0 0,0 0,-1 0,1 0,0 0,0 0,0 0,0 0,0 0,-4 0,-13 4,-12 1,-17 4,-17 1,-13-2,-10-3,-6-1,-4-1,3-2,0-1,2 0,-2-1,5 1,0-1,4 1,-1 0,-1 0,-2 0,2 0,3 0,4 0,4 0,6 0,3 0,5 0,0 0,3 0,4 4,-6 1,0 0,-2 3,1 5,4-1,7 2,4-1,6-4,5-2,6-3,7-2,7-1,6-1,5-1,3 0,2 1,0-1,1 1,-1 0,0 0,0 0,-1 0,0 0,0 0,0 0,0 0,0 0,0 0,0 0,0 0,4 4,9 1,7 4,12 5,12-1,11 2,12-2,10-3,9-3,1 1,2 0,2-3,1-1,2-1,0 2,-4 0,-1 0,1-1,0-1,1-2,2 0,-4-1,-5 4,0 1,-3 0,-3-1,-3-1,-2-2,-1 0,-6 0,-5-1,-1-1,-4 1,-2 0,-3-4,-2-2,-5 1,-2 1,-5 1,-4 1,-4 1,-2 1,-3 0,-1 0,-4 0,-1 1,-5-1,1 0,-3 0,-3 0,1 0,-1 0,2 0,0 0,2 0,-2 0,2 0,4 0,1 0,0 0,-1 0,-1 0,-1 0,-2 0,1 0,-2 0,1 0,-1 0,1 0,-1 0,-3 0,-2 0,-3 0,-1 0,-1 0,-2 0,1 0,-1 0,1 0,0 0,-1 0,5 0,1 0,0 0,0 0,1 0,2 0,-2 0,-2 0,-1 0,-1 0,-2 0,5 0,0 0,0 0,-2 0,4 0,0 0,-1 0,-2 0,-1 0,-1 0,-2 0,1 0,-2 0,1 0,0 0,0 0,-1 0,1 0,0 0,0 0,0 0,0 0,0 0</inkml:trace>
  <inkml:trace contextRef="#ctx0" brushRef="#br0" timeOffset="5922.719">4361 637,'0'0,"0"0,0 0,0 0,0 0,0 0,0 0,0 0,0 0,0 0,0 0,0 0,0 0,0 0,0 0,0 0,0 0,0 0,-4 0,-2 0,-3 0,-8 0,-10 0,-7 0,-11 0,-5-4,-11-1,-10 0,-6-3,-5-1,-5 3,-3-4,-3-2,-2 0,0-2,0 1,-4 0,-1 1,0-1,2 2,0 2,6 3,3-1,3 0,2 2,2 1,7 1,9 2,7 5,6 1,4 0,-6 4,7-1,11-1</inkml:trace>
  <inkml:trace contextRef="#ctx0" brushRef="#br0" timeOffset="6552.9529">4525 425,'0'0,"0"0,0 0,0 0,0 0,0 0,0 0,0 0,-4 0,-5 0,-9 0,-10 0,-12 0,-11 0,-13 4,-15 6,-15 0,-11 3,-12 4,-6-2,-5 1,-6 5,-4 0,-2 0,2 0,5-3,9-1,10 1,8 2,10-4,13-3,13-5,15-3,12-3,13-2,12 0</inkml:trace>
  <inkml:trace contextRef="#ctx0" brushRef="#br0" timeOffset="7097.611">4078 496,'0'0,"0"0,0 0,0 0,0 0,0 0,-8 0,-14-4,-28-9,-34-11,-29-9,-21-7,-19-4,-7 0,-1 5,7 8,10 14,9 10,12 9,15 10,13 5,15 1,14-3,13-4,16-4,15-3,10-2,8-2,4-1,2 1</inkml:trace>
  <inkml:trace contextRef="#ctx0" brushRef="#br0" timeOffset="7581.769">4078 637,'0'0,"0"0,0 0,0 0,-4 0,-9 0,-19 0,-19 0,-22 0,-18 0,-13 0,-6 0,-3 0,1 0,4 0,3 0,9 0,8 0,15 0,9 0,6 0,5 0,8 0,4 0,-4 0,6 0,10 0</inkml:trace>
  <inkml:trace contextRef="#ctx0" brushRef="#br0" timeOffset="8283.189">3538 520,'0'0,"0"0,0 0,-4 0,-10-4,-13-2,-16-3,-15 0,-22-7,-18-1,-12-1,-11 3,-5-1,-6 2,1 1,6 1,4 4,3 2,1 3,1 1,4 6,5 2,1-1,-2 0,-2-1,-3 2,2 0,0 0,-1-2,3 3,-1 0,6-2,6 4,7 3,3 0,8-2,7-3,6-3,12-1,10-2,10-1,10 0,10-1,7 1,5-1,3 1,1 0</inkml:trace>
  <inkml:trace contextRef="#ctx0" brushRef="#br0" timeOffset="8836.5578">1703 496,'0'0,"0"0,4 0,1 0,4 0,5 0,-1 0,-2 0,-3 0,-3 0,-2 0,-2 0,-1 0,0 0,-1 0,-3 4,-6 1,-9 4,-17 1,-14 2,-15 3,-13-1,-8 2,-6-3,-4 1,-1-2,4 1,6 2,1-1,0 0,2-1,0 1,6-3,8-2,12-3,12-3,14-2,8 0,8-1,7-1,5 0,3 1,6-4,10-2,3 1,-3 1</inkml:trace>
  <inkml:trace contextRef="#ctx0" brushRef="#br0" timeOffset="9362.0568">2409 496,'0'0,"0"0,0 0,0 0,0 0,0 0,-4 0,-6 4,-12 5,-15 2,-13 2,-10 3,-7-1,-8 1,-7 2,-10-3,-5 1,-2-3,-5-3,0-4,-2 2,-4-1,-2-2,1-1,4-2,3 3,13 1,9 3,10 0,10-1,11-3,11-1,7-2,11-1,7-1,8 0,4-1,7-3,3-2,-1 1</inkml:trace>
  <inkml:trace contextRef="#ctx0" brushRef="#br0" timeOffset="9852.127">1821 449,'0'0,"0"0,-4 0,-6 0,-12 0,-19 0,-19 0,-22 0,-22 0,-21 4,-10 1,-1 4,2 1,5 2,7-1,12 2,14-2,15-2,17-2,15-4,13-5,11-3,11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2:36.26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28 168,'0'0,"0"0,0 0,0 0,0 0,0 0,0 0,0 0,4 4,2 2,3-1,0 3,7 0,5 3,2 3,2 0,0 1,4 2,1-2,4 1,3 1,5-2,-2 1,0-3,-2-3,0 0,-2-1,1 1,1 0,0 1,0 0,2-3,2 2,-2-1,0-2,2-3,-3-1,-4-1,0-2,-1 0,-4 0,-2-1,3 1,-2-1,0 1,3 0,-1 0,3 0,3 0,0 0,1 0,3 0,-2 0,0 0,2 0,-3 0,1 0,2 0,1 0,-2 0,-3 0,-5 0,0 0,-1 0,-1 0,-3 0,-1 0,-2 0,0 0,-1 0,4 0,2 0,-1 0,3 0,1 0,-2 0,-1 0,-2 0,-2 0,-1 0,0 0,3 0,2 0,-5 0,-2 0,-1 0,0 0,1 0,-4 0,-1 0,1 0,-3 0,4 0,3 0,2 0,1 0,-1-4,1-1,-5 0,-1 1,0-3,-4 0,1 1,0 1,-1 2,0 2,-3 0,2 1,1 0,3 0,-2 0,0 1,-2-1,0 0,-2 0,-3 0,-4 0,-1 0,-3 0,-1 0,4 0,1 0,3 0,5 0,0 0,2 0,2 0,-2 0,1 0,2 0,-3 0,-3 0,-5 0,-2 0,1 0,0 0,-1 0,2 0,1 0,-2 0,-2 0,-1 0,-1 4,-1 1,-1 0,0 0,-1-3,1 0,0-1,-1 0,1-1,0-1,0 1,0 0,0 0,0 0,0 0,0 0,0 0,0 0,0 0,0 0,0 0,-4 0,-5 0,-9 0,-10 4,-12 1,-7 0,-8-1,-6-1,-9-1,-4-1,-2-1,-4 4,-1 1,-5 0,-2-1,0-1,-3-2,0 0,-2 0,-1-1,0-1,8 1,2 0,4 0,3 0,3 0,-2 0,0 0,-4 0,1 0,1 0,2 0,2 0,2 0,5 0,1 4,1 1,-1 0,-1-1,-2-1,4-1,8-1,6-1,4 0,6 0,5 0,6 0,3-1,7 1,2 0,5 0,4 0,4 0,2 0,3 0,0 0,1 0,0 0,0 0,-1 0,1 0,-1 0,0 0,0 0,4 0,9 0,11 0,17 0,21-4,17-1,14-4,8-1,6-6,2 0,-7-2,-4 2,-2 4,-7 4,-9 4,-3 2,-3 1,-1 5,-1 2,-2 0,4 3,2 4,-1-1,-1-1,3-4,1-2,-2 1,3 1,-4-2,-3-1,-6-2,-5-1,-10 0,-10-1,-3 0,-4-1,-5 1,-6 0,-3 0,-2 0,-3 0,-5 0,-3 0,-4 0,-2 0,0 0,-2 0,0 0,0 0,1 0,-1 0,-3 0,-6 0,-8-4,-14-2,-17-3,-12-4,-12 0,-6-2,-9 1,-1 4,-6-1,1 2,-3 2,2 2,6-2,2 1,0-4,-2-3,3 0,0-1,2 1,0 3,6 4,8 2,9-2,5 0,10 1,7 1,12 2,5 1,7 0,6 1,4 0,4 1,1-1,1 0,0 0,1 0,-1 0,-1 0,9 0,14-8,19-2,22-4,25-4,17-2,10-2,6-1,2 3,-8 1,-8 4,-10 4,-14 4,-13 4,-15 1,-17 2,-10 1,-11 0,-9 0,-5-1,-4 1,-1-1,-1 0,0 0,0 0,1 0,0 0,1 0,-1 0,-7 0,-10 0,-15 0,-17 0,-16 0,-18 0,-13 4,-11 2,-3 3,1 4,4 0,4 2,-1 3,1-3,-2 1,0-3,-1 1,4 2,4-2,14-3,14-4,14-2,12-3,14-2,12 0,8 0,7-1,2 0,3 1,-1 0,1-1,-1 1,-1 0,4 0,8 4,19 2,24-1,22-1,17-1,18-1,13-1,8-1,7 0,-1 0,-5 0,-5-1,-5 5,-7 1,-8 8,-7 2,0 2,-7 2,-3-1,-1-1,-5-3,-4 0,-6 2,-6-2,-5-3,0-4,-1-2,-2-3,0-2,-8 0,-4-1,-3 1,-6-1,-1 1,-1-1,-3 1,1 0,-2 0,-8 0,-4 0,-7 0,-5 0,-6 0,-3 0,-2 0,-2 0,0 0,0 0,0 0,0 0,0 0,1 0,0 0,0 0,0 0,0 0,-4-4,-5-5,-10-6,-12-7,-10-9,-14-6,-9-6,-6 1,-4 4,4 4,-2 3,2 4,-2 2,-2 2,-3 4,-1 1,0 1,3 2,-3 4,0 4,5 3,3 2,10 2,11 1,9-1,8 1,10 0,8-1,6 1,5-1,3 0,1 0,1 0,8 0,6 0,12 0,10 0,14 0,15 0,15 0,14 0,11 0,7 0,0 0,-8 0,-9 0,-13 0,-13 0,-15 0,-13 0,-9 0,-7 0,-4 0,-6 0,-1 0,-4 0,0 0,-2 0,1 0,3 0,3 0,3 0,2 0,4 0,3 0,-4 0,-2 0,-5 0,-1 0,-5 0,1 4,2 1,-2 4,-3 1,1-3,-2-1,2 2,-1 0,2 2,3-1,-1-1,0 2,-1 2,1 1,-2-3,-4-3,-2-3,-2-2,-3-1,0-1,-2 0,1-1,-1 1,1-1,-1 1,1 0,0 0,0 0,0 0,0 0,0 0,0 0,0 0,0 0,0 0,0 0,0 0,0 0,-4 0,-1 0,-8 0,-10 0,-13 0,-12 4,-14 1,-17 0,-10-1,-11-1,-7-1,-3-1,-6-1,1 0,0 0,11 0,8 0,7 0,16-1,12 1,12 0,11 0,7 4,10 2,3-1,6-1,4-1,4-1,3-2,1 1,0-1,1 0,0-1,0 1,8 4,18 1,24 8,32 2,30 2,23-2,13-3,9-8,-2-4,-8-3,-17 0,-19 4,-20 2,-18 0,-18 0,-14-1,-10 0,-11-1,-8-1,-8 1,-3-1,-3-1,-1 1,0 0,0 0,1 0,0 0,0 0,1 0,0 0,0 0,0 0,0 0,0 0,0 0,0 0,0 0,0 4,0 1,0 4,0 5,0-1,0 2,0-2,0-3,0 1,0-1,0-3,0 1,0 0,0-1,0-3,0 3,0 4,0-1,0 0,0-4,0-1,0 1,0 0,0 0,0-3,0 0,0-2,0 0,0-1,0 0,0-1,0 1,0 0,0 0,0 0,0 0,-4 0,-5 0,-9-4,-6-2,-11-3,-6 0,-18 1,-18 2,-12 2,-11 6,-8 2,-6 5,-4 1,3 2,0 0,8-3,7-2,11-3,10-2,14-2,13 0,13 0,8 0,10-1,8 1,6-1,5 1,3 0,0 0,1 0,0 0,-1 0,8 0,18 4,29 1,32 1,26-2,17-2,15 0,2-1,-4 0,-11-1,-11 3,-15 3,-18 2,-19 2,-15 2,-11-1,-11-2,-5 1,-5-1,-6-2,-1-2,-4-2,-4-2,-3 0,-3-1,-1-1,-1 1,-1-1,0 1,4 0,2 0,0 0,3 0,4 0,0 0,2 0,-1 4,1 5,-2 1,1 0,-2-3,2-3,2-1,-1-2,-3 0,-4-1,-3-1,-1 1,-3-1,4 1,1 0,4 0,-1 0,4 0,3 0,-1 0,-3-4,1-6,-2-4,2-4,-2-4,-2-5,-2-2,1-9,0-5,-2-4,-1-2,-1 0,-2 4,0 6,-1 9,-1 6,1 7,0 6,-1 6,1 2,0 3,0 1,0 1,0-1,0 0,0 0,0-1,0 0,-4 1,-1-1,-4 0,-5 0,-3-1,-7 1,-4 0,-9 0,-13 0,-12 0,-6 0,-12 0,-8 4,-10 2,-7 3,-6 0,-5-1,-6 2,-6 3,-2 0,-2 1,4-2,9 2,17-2,13-3,18-3,17-3,13-1,11-2,9 0,9-1,7 1,3-1,3 1,0 0,1-1,0 1,8 0,9 0,18 0,23 4,21 2,25-5,14-2,7-2,2-3,-6-1,-10 0,-18 2,-16 2,-14 1,-14 1,-12 1,-12 0,-7 0,-7 0,-1 0,-3 1,1-1,-2 0,-1 0,-2 0,-3 0,0 0,-2 0,4 0,5 0,1 0,3 0,-1 0,1 0,-1 0,1 0,-1 0,-3 0,1 0,-1 0,-3 0,-1 0,-3 0,4 0,-1 0,0 0,-1 0,-1 0,-2 0,0 0,-1 0,0 0,0 0,-1 0,1 0,4 0,1 4,4 1,0 0,3-1,4-1,2-1,3-1,1-1,1 0,-3 0,-1 0,-4 0,-4 0,-5 0,-2-1,-3 1,-1 0,0 0,-1 0,0 0,0 0,1 0,-5 0,-4 0,-9 0,-14 0,-13 0,-15 0,-14 0,-9 0,-7-4,-13-1,-8 0,-9 1,-13 1,-7 1,0-3,-5 0,0-4,-1-1,5-1,2 0,1 2,8 3,6 2,9 2,2 1,6 1,1 1,2-1,3 5,18 0,24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2:36.26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28 168,'0'0,"0"0,0 0,0 0,0 0,0 0,0 0,0 0,4 4,2 2,3-1,0 3,7 0,5 3,2 3,2 0,0 1,4 2,1-2,4 1,3 1,5-2,-2 1,0-3,-2-3,0 0,-2-1,1 1,1 0,0 1,0 0,2-3,2 2,-2-1,0-2,2-3,-3-1,-4-1,0-2,-1 0,-4 0,-2-1,3 1,-2-1,0 1,3 0,-1 0,3 0,3 0,0 0,1 0,3 0,-2 0,0 0,2 0,-3 0,1 0,2 0,1 0,-2 0,-3 0,-5 0,0 0,-1 0,-1 0,-3 0,-1 0,-2 0,0 0,-1 0,4 0,2 0,-1 0,3 0,1 0,-2 0,-1 0,-2 0,-2 0,-1 0,0 0,3 0,2 0,-5 0,-2 0,-1 0,0 0,1 0,-4 0,-1 0,1 0,-3 0,4 0,3 0,2 0,1 0,-1-4,1-1,-5 0,-1 1,0-3,-4 0,1 1,0 1,-1 2,0 2,-3 0,2 1,1 0,3 0,-2 0,0 1,-2-1,0 0,-2 0,-3 0,-4 0,-1 0,-3 0,-1 0,4 0,1 0,3 0,5 0,0 0,2 0,2 0,-2 0,1 0,2 0,-3 0,-3 0,-5 0,-2 0,1 0,0 0,-1 0,2 0,1 0,-2 0,-2 0,-1 0,-1 4,-1 1,-1 0,0 0,-1-3,1 0,0-1,-1 0,1-1,0-1,0 1,0 0,0 0,0 0,0 0,0 0,0 0,0 0,0 0,0 0,0 0,-4 0,-5 0,-9 0,-10 4,-12 1,-7 0,-8-1,-6-1,-9-1,-4-1,-2-1,-4 4,-1 1,-5 0,-2-1,0-1,-3-2,0 0,-2 0,-1-1,0-1,8 1,2 0,4 0,3 0,3 0,-2 0,0 0,-4 0,1 0,1 0,2 0,2 0,2 0,5 0,1 4,1 1,-1 0,-1-1,-2-1,4-1,8-1,6-1,4 0,6 0,5 0,6 0,3-1,7 1,2 0,5 0,4 0,4 0,2 0,3 0,0 0,1 0,0 0,0 0,-1 0,1 0,-1 0,0 0,0 0,4 0,9 0,11 0,17 0,21-4,17-1,14-4,8-1,6-6,2 0,-7-2,-4 2,-2 4,-7 4,-9 4,-3 2,-3 1,-1 5,-1 2,-2 0,4 3,2 4,-1-1,-1-1,3-4,1-2,-2 1,3 1,-4-2,-3-1,-6-2,-5-1,-10 0,-10-1,-3 0,-4-1,-5 1,-6 0,-3 0,-2 0,-3 0,-5 0,-3 0,-4 0,-2 0,0 0,-2 0,0 0,0 0,1 0,-1 0,-3 0,-6 0,-8-4,-14-2,-17-3,-12-4,-12 0,-6-2,-9 1,-1 4,-6-1,1 2,-3 2,2 2,6-2,2 1,0-4,-2-3,3 0,0-1,2 1,0 3,6 4,8 2,9-2,5 0,10 1,7 1,12 2,5 1,7 0,6 1,4 0,4 1,1-1,1 0,0 0,1 0,-1 0,-1 0,9 0,14-8,19-2,22-4,25-4,17-2,10-2,6-1,2 3,-8 1,-8 4,-10 4,-14 4,-13 4,-15 1,-17 2,-10 1,-11 0,-9 0,-5-1,-4 1,-1-1,-1 0,0 0,0 0,1 0,0 0,1 0,-1 0,-7 0,-10 0,-15 0,-17 0,-16 0,-18 0,-13 4,-11 2,-3 3,1 4,4 0,4 2,-1 3,1-3,-2 1,0-3,-1 1,4 2,4-2,14-3,14-4,14-2,12-3,14-2,12 0,8 0,7-1,2 0,3 1,-1 0,1-1,-1 1,-1 0,4 0,8 4,19 2,24-1,22-1,17-1,18-1,13-1,8-1,7 0,-1 0,-5 0,-5-1,-5 5,-7 1,-8 8,-7 2,0 2,-7 2,-3-1,-1-1,-5-3,-4 0,-6 2,-6-2,-5-3,0-4,-1-2,-2-3,0-2,-8 0,-4-1,-3 1,-6-1,-1 1,-1-1,-3 1,1 0,-2 0,-8 0,-4 0,-7 0,-5 0,-6 0,-3 0,-2 0,-2 0,0 0,0 0,0 0,0 0,0 0,1 0,0 0,0 0,0 0,0 0,-4-4,-5-5,-10-6,-12-7,-10-9,-14-6,-9-6,-6 1,-4 4,4 4,-2 3,2 4,-2 2,-2 2,-3 4,-1 1,0 1,3 2,-3 4,0 4,5 3,3 2,10 2,11 1,9-1,8 1,10 0,8-1,6 1,5-1,3 0,1 0,1 0,8 0,6 0,12 0,10 0,14 0,15 0,15 0,14 0,11 0,7 0,0 0,-8 0,-9 0,-13 0,-13 0,-15 0,-13 0,-9 0,-7 0,-4 0,-6 0,-1 0,-4 0,0 0,-2 0,1 0,3 0,3 0,3 0,2 0,4 0,3 0,-4 0,-2 0,-5 0,-1 0,-5 0,1 4,2 1,-2 4,-3 1,1-3,-2-1,2 2,-1 0,2 2,3-1,-1-1,0 2,-1 2,1 1,-2-3,-4-3,-2-3,-2-2,-3-1,0-1,-2 0,1-1,-1 1,1-1,-1 1,1 0,0 0,0 0,0 0,0 0,0 0,0 0,0 0,0 0,0 0,0 0,0 0,0 0,-4 0,-1 0,-8 0,-10 0,-13 0,-12 4,-14 1,-17 0,-10-1,-11-1,-7-1,-3-1,-6-1,1 0,0 0,11 0,8 0,7 0,16-1,12 1,12 0,11 0,7 4,10 2,3-1,6-1,4-1,4-1,3-2,1 1,0-1,1 0,0-1,0 1,8 4,18 1,24 8,32 2,30 2,23-2,13-3,9-8,-2-4,-8-3,-17 0,-19 4,-20 2,-18 0,-18 0,-14-1,-10 0,-11-1,-8-1,-8 1,-3-1,-3-1,-1 1,0 0,0 0,1 0,0 0,0 0,1 0,0 0,0 0,0 0,0 0,0 0,0 0,0 0,0 0,0 4,0 1,0 4,0 5,0-1,0 2,0-2,0-3,0 1,0-1,0-3,0 1,0 0,0-1,0-3,0 3,0 4,0-1,0 0,0-4,0-1,0 1,0 0,0 0,0-3,0 0,0-2,0 0,0-1,0 0,0-1,0 1,0 0,0 0,0 0,0 0,-4 0,-5 0,-9-4,-6-2,-11-3,-6 0,-18 1,-18 2,-12 2,-11 6,-8 2,-6 5,-4 1,3 2,0 0,8-3,7-2,11-3,10-2,14-2,13 0,13 0,8 0,10-1,8 1,6-1,5 1,3 0,0 0,1 0,0 0,-1 0,8 0,18 4,29 1,32 1,26-2,17-2,15 0,2-1,-4 0,-11-1,-11 3,-15 3,-18 2,-19 2,-15 2,-11-1,-11-2,-5 1,-5-1,-6-2,-1-2,-4-2,-4-2,-3 0,-3-1,-1-1,-1 1,-1-1,0 1,4 0,2 0,0 0,3 0,4 0,0 0,2 0,-1 4,1 5,-2 1,1 0,-2-3,2-3,2-1,-1-2,-3 0,-4-1,-3-1,-1 1,-3-1,4 1,1 0,4 0,-1 0,4 0,3 0,-1 0,-3-4,1-6,-2-4,2-4,-2-4,-2-5,-2-2,1-9,0-5,-2-4,-1-2,-1 0,-2 4,0 6,-1 9,-1 6,1 7,0 6,-1 6,1 2,0 3,0 1,0 1,0-1,0 0,0 0,0-1,0 0,-4 1,-1-1,-4 0,-5 0,-3-1,-7 1,-4 0,-9 0,-13 0,-12 0,-6 0,-12 0,-8 4,-10 2,-7 3,-6 0,-5-1,-6 2,-6 3,-2 0,-2 1,4-2,9 2,17-2,13-3,18-3,17-3,13-1,11-2,9 0,9-1,7 1,3-1,3 1,0 0,1-1,0 1,8 0,9 0,18 0,23 4,21 2,25-5,14-2,7-2,2-3,-6-1,-10 0,-18 2,-16 2,-14 1,-14 1,-12 1,-12 0,-7 0,-7 0,-1 0,-3 1,1-1,-2 0,-1 0,-2 0,-3 0,0 0,-2 0,4 0,5 0,1 0,3 0,-1 0,1 0,-1 0,1 0,-1 0,-3 0,1 0,-1 0,-3 0,-1 0,-3 0,4 0,-1 0,0 0,-1 0,-1 0,-2 0,0 0,-1 0,0 0,0 0,-1 0,1 0,4 0,1 4,4 1,0 0,3-1,4-1,2-1,3-1,1-1,1 0,-3 0,-1 0,-4 0,-4 0,-5 0,-2-1,-3 1,-1 0,0 0,-1 0,0 0,0 0,1 0,-5 0,-4 0,-9 0,-14 0,-13 0,-15 0,-14 0,-9 0,-7-4,-13-1,-8 0,-9 1,-13 1,-7 1,0-3,-5 0,0-4,-1-1,5-1,2 0,1 2,8 3,6 2,9 2,2 1,6 1,1 1,2-1,3 5,18 0,24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2:36.26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28 168,'0'0,"0"0,0 0,0 0,0 0,0 0,0 0,0 0,4 4,2 2,3-1,0 3,7 0,5 3,2 3,2 0,0 1,4 2,1-2,4 1,3 1,5-2,-2 1,0-3,-2-3,0 0,-2-1,1 1,1 0,0 1,0 0,2-3,2 2,-2-1,0-2,2-3,-3-1,-4-1,0-2,-1 0,-4 0,-2-1,3 1,-2-1,0 1,3 0,-1 0,3 0,3 0,0 0,1 0,3 0,-2 0,0 0,2 0,-3 0,1 0,2 0,1 0,-2 0,-3 0,-5 0,0 0,-1 0,-1 0,-3 0,-1 0,-2 0,0 0,-1 0,4 0,2 0,-1 0,3 0,1 0,-2 0,-1 0,-2 0,-2 0,-1 0,0 0,3 0,2 0,-5 0,-2 0,-1 0,0 0,1 0,-4 0,-1 0,1 0,-3 0,4 0,3 0,2 0,1 0,-1-4,1-1,-5 0,-1 1,0-3,-4 0,1 1,0 1,-1 2,0 2,-3 0,2 1,1 0,3 0,-2 0,0 1,-2-1,0 0,-2 0,-3 0,-4 0,-1 0,-3 0,-1 0,4 0,1 0,3 0,5 0,0 0,2 0,2 0,-2 0,1 0,2 0,-3 0,-3 0,-5 0,-2 0,1 0,0 0,-1 0,2 0,1 0,-2 0,-2 0,-1 0,-1 4,-1 1,-1 0,0 0,-1-3,1 0,0-1,-1 0,1-1,0-1,0 1,0 0,0 0,0 0,0 0,0 0,0 0,0 0,0 0,0 0,0 0,-4 0,-5 0,-9 0,-10 4,-12 1,-7 0,-8-1,-6-1,-9-1,-4-1,-2-1,-4 4,-1 1,-5 0,-2-1,0-1,-3-2,0 0,-2 0,-1-1,0-1,8 1,2 0,4 0,3 0,3 0,-2 0,0 0,-4 0,1 0,1 0,2 0,2 0,2 0,5 0,1 4,1 1,-1 0,-1-1,-2-1,4-1,8-1,6-1,4 0,6 0,5 0,6 0,3-1,7 1,2 0,5 0,4 0,4 0,2 0,3 0,0 0,1 0,0 0,0 0,-1 0,1 0,-1 0,0 0,0 0,4 0,9 0,11 0,17 0,21-4,17-1,14-4,8-1,6-6,2 0,-7-2,-4 2,-2 4,-7 4,-9 4,-3 2,-3 1,-1 5,-1 2,-2 0,4 3,2 4,-1-1,-1-1,3-4,1-2,-2 1,3 1,-4-2,-3-1,-6-2,-5-1,-10 0,-10-1,-3 0,-4-1,-5 1,-6 0,-3 0,-2 0,-3 0,-5 0,-3 0,-4 0,-2 0,0 0,-2 0,0 0,0 0,1 0,-1 0,-3 0,-6 0,-8-4,-14-2,-17-3,-12-4,-12 0,-6-2,-9 1,-1 4,-6-1,1 2,-3 2,2 2,6-2,2 1,0-4,-2-3,3 0,0-1,2 1,0 3,6 4,8 2,9-2,5 0,10 1,7 1,12 2,5 1,7 0,6 1,4 0,4 1,1-1,1 0,0 0,1 0,-1 0,-1 0,9 0,14-8,19-2,22-4,25-4,17-2,10-2,6-1,2 3,-8 1,-8 4,-10 4,-14 4,-13 4,-15 1,-17 2,-10 1,-11 0,-9 0,-5-1,-4 1,-1-1,-1 0,0 0,0 0,1 0,0 0,1 0,-1 0,-7 0,-10 0,-15 0,-17 0,-16 0,-18 0,-13 4,-11 2,-3 3,1 4,4 0,4 2,-1 3,1-3,-2 1,0-3,-1 1,4 2,4-2,14-3,14-4,14-2,12-3,14-2,12 0,8 0,7-1,2 0,3 1,-1 0,1-1,-1 1,-1 0,4 0,8 4,19 2,24-1,22-1,17-1,18-1,13-1,8-1,7 0,-1 0,-5 0,-5-1,-5 5,-7 1,-8 8,-7 2,0 2,-7 2,-3-1,-1-1,-5-3,-4 0,-6 2,-6-2,-5-3,0-4,-1-2,-2-3,0-2,-8 0,-4-1,-3 1,-6-1,-1 1,-1-1,-3 1,1 0,-2 0,-8 0,-4 0,-7 0,-5 0,-6 0,-3 0,-2 0,-2 0,0 0,0 0,0 0,0 0,0 0,1 0,0 0,0 0,0 0,0 0,-4-4,-5-5,-10-6,-12-7,-10-9,-14-6,-9-6,-6 1,-4 4,4 4,-2 3,2 4,-2 2,-2 2,-3 4,-1 1,0 1,3 2,-3 4,0 4,5 3,3 2,10 2,11 1,9-1,8 1,10 0,8-1,6 1,5-1,3 0,1 0,1 0,8 0,6 0,12 0,10 0,14 0,15 0,15 0,14 0,11 0,7 0,0 0,-8 0,-9 0,-13 0,-13 0,-15 0,-13 0,-9 0,-7 0,-4 0,-6 0,-1 0,-4 0,0 0,-2 0,1 0,3 0,3 0,3 0,2 0,4 0,3 0,-4 0,-2 0,-5 0,-1 0,-5 0,1 4,2 1,-2 4,-3 1,1-3,-2-1,2 2,-1 0,2 2,3-1,-1-1,0 2,-1 2,1 1,-2-3,-4-3,-2-3,-2-2,-3-1,0-1,-2 0,1-1,-1 1,1-1,-1 1,1 0,0 0,0 0,0 0,0 0,0 0,0 0,0 0,0 0,0 0,0 0,0 0,0 0,-4 0,-1 0,-8 0,-10 0,-13 0,-12 4,-14 1,-17 0,-10-1,-11-1,-7-1,-3-1,-6-1,1 0,0 0,11 0,8 0,7 0,16-1,12 1,12 0,11 0,7 4,10 2,3-1,6-1,4-1,4-1,3-2,1 1,0-1,1 0,0-1,0 1,8 4,18 1,24 8,32 2,30 2,23-2,13-3,9-8,-2-4,-8-3,-17 0,-19 4,-20 2,-18 0,-18 0,-14-1,-10 0,-11-1,-8-1,-8 1,-3-1,-3-1,-1 1,0 0,0 0,1 0,0 0,0 0,1 0,0 0,0 0,0 0,0 0,0 0,0 0,0 0,0 0,0 4,0 1,0 4,0 5,0-1,0 2,0-2,0-3,0 1,0-1,0-3,0 1,0 0,0-1,0-3,0 3,0 4,0-1,0 0,0-4,0-1,0 1,0 0,0 0,0-3,0 0,0-2,0 0,0-1,0 0,0-1,0 1,0 0,0 0,0 0,0 0,-4 0,-5 0,-9-4,-6-2,-11-3,-6 0,-18 1,-18 2,-12 2,-11 6,-8 2,-6 5,-4 1,3 2,0 0,8-3,7-2,11-3,10-2,14-2,13 0,13 0,8 0,10-1,8 1,6-1,5 1,3 0,0 0,1 0,0 0,-1 0,8 0,18 4,29 1,32 1,26-2,17-2,15 0,2-1,-4 0,-11-1,-11 3,-15 3,-18 2,-19 2,-15 2,-11-1,-11-2,-5 1,-5-1,-6-2,-1-2,-4-2,-4-2,-3 0,-3-1,-1-1,-1 1,-1-1,0 1,4 0,2 0,0 0,3 0,4 0,0 0,2 0,-1 4,1 5,-2 1,1 0,-2-3,2-3,2-1,-1-2,-3 0,-4-1,-3-1,-1 1,-3-1,4 1,1 0,4 0,-1 0,4 0,3 0,-1 0,-3-4,1-6,-2-4,2-4,-2-4,-2-5,-2-2,1-9,0-5,-2-4,-1-2,-1 0,-2 4,0 6,-1 9,-1 6,1 7,0 6,-1 6,1 2,0 3,0 1,0 1,0-1,0 0,0 0,0-1,0 0,-4 1,-1-1,-4 0,-5 0,-3-1,-7 1,-4 0,-9 0,-13 0,-12 0,-6 0,-12 0,-8 4,-10 2,-7 3,-6 0,-5-1,-6 2,-6 3,-2 0,-2 1,4-2,9 2,17-2,13-3,18-3,17-3,13-1,11-2,9 0,9-1,7 1,3-1,3 1,0 0,1-1,0 1,8 0,9 0,18 0,23 4,21 2,25-5,14-2,7-2,2-3,-6-1,-10 0,-18 2,-16 2,-14 1,-14 1,-12 1,-12 0,-7 0,-7 0,-1 0,-3 1,1-1,-2 0,-1 0,-2 0,-3 0,0 0,-2 0,4 0,5 0,1 0,3 0,-1 0,1 0,-1 0,1 0,-1 0,-3 0,1 0,-1 0,-3 0,-1 0,-3 0,4 0,-1 0,0 0,-1 0,-1 0,-2 0,0 0,-1 0,0 0,0 0,-1 0,1 0,4 0,1 4,4 1,0 0,3-1,4-1,2-1,3-1,1-1,1 0,-3 0,-1 0,-4 0,-4 0,-5 0,-2-1,-3 1,-1 0,0 0,-1 0,0 0,0 0,1 0,-5 0,-4 0,-9 0,-14 0,-13 0,-15 0,-14 0,-9 0,-7-4,-13-1,-8 0,-9 1,-13 1,-7 1,0-3,-5 0,0-4,-1-1,5-1,2 0,1 2,8 3,6 2,9 2,2 1,6 1,1 1,2-1,3 5,18 0,24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2:36.26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28 168,'0'0,"0"0,0 0,0 0,0 0,0 0,0 0,0 0,4 4,2 2,3-1,0 3,7 0,5 3,2 3,2 0,0 1,4 2,1-2,4 1,3 1,5-2,-2 1,0-3,-2-3,0 0,-2-1,1 1,1 0,0 1,0 0,2-3,2 2,-2-1,0-2,2-3,-3-1,-4-1,0-2,-1 0,-4 0,-2-1,3 1,-2-1,0 1,3 0,-1 0,3 0,3 0,0 0,1 0,3 0,-2 0,0 0,2 0,-3 0,1 0,2 0,1 0,-2 0,-3 0,-5 0,0 0,-1 0,-1 0,-3 0,-1 0,-2 0,0 0,-1 0,4 0,2 0,-1 0,3 0,1 0,-2 0,-1 0,-2 0,-2 0,-1 0,0 0,3 0,2 0,-5 0,-2 0,-1 0,0 0,1 0,-4 0,-1 0,1 0,-3 0,4 0,3 0,2 0,1 0,-1-4,1-1,-5 0,-1 1,0-3,-4 0,1 1,0 1,-1 2,0 2,-3 0,2 1,1 0,3 0,-2 0,0 1,-2-1,0 0,-2 0,-3 0,-4 0,-1 0,-3 0,-1 0,4 0,1 0,3 0,5 0,0 0,2 0,2 0,-2 0,1 0,2 0,-3 0,-3 0,-5 0,-2 0,1 0,0 0,-1 0,2 0,1 0,-2 0,-2 0,-1 0,-1 4,-1 1,-1 0,0 0,-1-3,1 0,0-1,-1 0,1-1,0-1,0 1,0 0,0 0,0 0,0 0,0 0,0 0,0 0,0 0,0 0,0 0,-4 0,-5 0,-9 0,-10 4,-12 1,-7 0,-8-1,-6-1,-9-1,-4-1,-2-1,-4 4,-1 1,-5 0,-2-1,0-1,-3-2,0 0,-2 0,-1-1,0-1,8 1,2 0,4 0,3 0,3 0,-2 0,0 0,-4 0,1 0,1 0,2 0,2 0,2 0,5 0,1 4,1 1,-1 0,-1-1,-2-1,4-1,8-1,6-1,4 0,6 0,5 0,6 0,3-1,7 1,2 0,5 0,4 0,4 0,2 0,3 0,0 0,1 0,0 0,0 0,-1 0,1 0,-1 0,0 0,0 0,4 0,9 0,11 0,17 0,21-4,17-1,14-4,8-1,6-6,2 0,-7-2,-4 2,-2 4,-7 4,-9 4,-3 2,-3 1,-1 5,-1 2,-2 0,4 3,2 4,-1-1,-1-1,3-4,1-2,-2 1,3 1,-4-2,-3-1,-6-2,-5-1,-10 0,-10-1,-3 0,-4-1,-5 1,-6 0,-3 0,-2 0,-3 0,-5 0,-3 0,-4 0,-2 0,0 0,-2 0,0 0,0 0,1 0,-1 0,-3 0,-6 0,-8-4,-14-2,-17-3,-12-4,-12 0,-6-2,-9 1,-1 4,-6-1,1 2,-3 2,2 2,6-2,2 1,0-4,-2-3,3 0,0-1,2 1,0 3,6 4,8 2,9-2,5 0,10 1,7 1,12 2,5 1,7 0,6 1,4 0,4 1,1-1,1 0,0 0,1 0,-1 0,-1 0,9 0,14-8,19-2,22-4,25-4,17-2,10-2,6-1,2 3,-8 1,-8 4,-10 4,-14 4,-13 4,-15 1,-17 2,-10 1,-11 0,-9 0,-5-1,-4 1,-1-1,-1 0,0 0,0 0,1 0,0 0,1 0,-1 0,-7 0,-10 0,-15 0,-17 0,-16 0,-18 0,-13 4,-11 2,-3 3,1 4,4 0,4 2,-1 3,1-3,-2 1,0-3,-1 1,4 2,4-2,14-3,14-4,14-2,12-3,14-2,12 0,8 0,7-1,2 0,3 1,-1 0,1-1,-1 1,-1 0,4 0,8 4,19 2,24-1,22-1,17-1,18-1,13-1,8-1,7 0,-1 0,-5 0,-5-1,-5 5,-7 1,-8 8,-7 2,0 2,-7 2,-3-1,-1-1,-5-3,-4 0,-6 2,-6-2,-5-3,0-4,-1-2,-2-3,0-2,-8 0,-4-1,-3 1,-6-1,-1 1,-1-1,-3 1,1 0,-2 0,-8 0,-4 0,-7 0,-5 0,-6 0,-3 0,-2 0,-2 0,0 0,0 0,0 0,0 0,0 0,1 0,0 0,0 0,0 0,0 0,-4-4,-5-5,-10-6,-12-7,-10-9,-14-6,-9-6,-6 1,-4 4,4 4,-2 3,2 4,-2 2,-2 2,-3 4,-1 1,0 1,3 2,-3 4,0 4,5 3,3 2,10 2,11 1,9-1,8 1,10 0,8-1,6 1,5-1,3 0,1 0,1 0,8 0,6 0,12 0,10 0,14 0,15 0,15 0,14 0,11 0,7 0,0 0,-8 0,-9 0,-13 0,-13 0,-15 0,-13 0,-9 0,-7 0,-4 0,-6 0,-1 0,-4 0,0 0,-2 0,1 0,3 0,3 0,3 0,2 0,4 0,3 0,-4 0,-2 0,-5 0,-1 0,-5 0,1 4,2 1,-2 4,-3 1,1-3,-2-1,2 2,-1 0,2 2,3-1,-1-1,0 2,-1 2,1 1,-2-3,-4-3,-2-3,-2-2,-3-1,0-1,-2 0,1-1,-1 1,1-1,-1 1,1 0,0 0,0 0,0 0,0 0,0 0,0 0,0 0,0 0,0 0,0 0,0 0,0 0,-4 0,-1 0,-8 0,-10 0,-13 0,-12 4,-14 1,-17 0,-10-1,-11-1,-7-1,-3-1,-6-1,1 0,0 0,11 0,8 0,7 0,16-1,12 1,12 0,11 0,7 4,10 2,3-1,6-1,4-1,4-1,3-2,1 1,0-1,1 0,0-1,0 1,8 4,18 1,24 8,32 2,30 2,23-2,13-3,9-8,-2-4,-8-3,-17 0,-19 4,-20 2,-18 0,-18 0,-14-1,-10 0,-11-1,-8-1,-8 1,-3-1,-3-1,-1 1,0 0,0 0,1 0,0 0,0 0,1 0,0 0,0 0,0 0,0 0,0 0,0 0,0 0,0 0,0 4,0 1,0 4,0 5,0-1,0 2,0-2,0-3,0 1,0-1,0-3,0 1,0 0,0-1,0-3,0 3,0 4,0-1,0 0,0-4,0-1,0 1,0 0,0 0,0-3,0 0,0-2,0 0,0-1,0 0,0-1,0 1,0 0,0 0,0 0,0 0,-4 0,-5 0,-9-4,-6-2,-11-3,-6 0,-18 1,-18 2,-12 2,-11 6,-8 2,-6 5,-4 1,3 2,0 0,8-3,7-2,11-3,10-2,14-2,13 0,13 0,8 0,10-1,8 1,6-1,5 1,3 0,0 0,1 0,0 0,-1 0,8 0,18 4,29 1,32 1,26-2,17-2,15 0,2-1,-4 0,-11-1,-11 3,-15 3,-18 2,-19 2,-15 2,-11-1,-11-2,-5 1,-5-1,-6-2,-1-2,-4-2,-4-2,-3 0,-3-1,-1-1,-1 1,-1-1,0 1,4 0,2 0,0 0,3 0,4 0,0 0,2 0,-1 4,1 5,-2 1,1 0,-2-3,2-3,2-1,-1-2,-3 0,-4-1,-3-1,-1 1,-3-1,4 1,1 0,4 0,-1 0,4 0,3 0,-1 0,-3-4,1-6,-2-4,2-4,-2-4,-2-5,-2-2,1-9,0-5,-2-4,-1-2,-1 0,-2 4,0 6,-1 9,-1 6,1 7,0 6,-1 6,1 2,0 3,0 1,0 1,0-1,0 0,0 0,0-1,0 0,-4 1,-1-1,-4 0,-5 0,-3-1,-7 1,-4 0,-9 0,-13 0,-12 0,-6 0,-12 0,-8 4,-10 2,-7 3,-6 0,-5-1,-6 2,-6 3,-2 0,-2 1,4-2,9 2,17-2,13-3,18-3,17-3,13-1,11-2,9 0,9-1,7 1,3-1,3 1,0 0,1-1,0 1,8 0,9 0,18 0,23 4,21 2,25-5,14-2,7-2,2-3,-6-1,-10 0,-18 2,-16 2,-14 1,-14 1,-12 1,-12 0,-7 0,-7 0,-1 0,-3 1,1-1,-2 0,-1 0,-2 0,-3 0,0 0,-2 0,4 0,5 0,1 0,3 0,-1 0,1 0,-1 0,1 0,-1 0,-3 0,1 0,-1 0,-3 0,-1 0,-3 0,4 0,-1 0,0 0,-1 0,-1 0,-2 0,0 0,-1 0,0 0,0 0,-1 0,1 0,4 0,1 4,4 1,0 0,3-1,4-1,2-1,3-1,1-1,1 0,-3 0,-1 0,-4 0,-4 0,-5 0,-2-1,-3 1,-1 0,0 0,-1 0,0 0,0 0,1 0,-5 0,-4 0,-9 0,-14 0,-13 0,-15 0,-14 0,-9 0,-7-4,-13-1,-8 0,-9 1,-13 1,-7 1,0-3,-5 0,0-4,-1-1,5-1,2 0,1 2,8 3,6 2,9 2,2 1,6 1,1 1,2-1,3 5,18 0,24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1:26.22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340 449,'0'0,"0"0,0 0,0 0,0 0,0 0,0 0,0 0,0 0,4 4,6 2,8 3,10 4,12 1,11 1,13 2,11-2,10-3,5-4,8-3,4-2,-1 1,0 2,-2-2,-2-1,-5 0,-6-2,-3-1,-6 1,-5-1,-2-1,-6 1,-1 0,1 0,-3 0,0 0,-2 0,-3 0,-3 0,1 0,-4 0,1 0,-4 0,-2 0,-1 0,-3 0,-6 0,1 0,-3 0,-3 0,-6 0,-4 0,3 0,-2 0,-1 0,0 0,5 0,2 0,1 0,-1-4,-1-2,-1 1,0 1,-1 1,3 1,2 1,0 1,-2 0,-1 0,0 0,-6 1,-2-1,-3 0,-1 0,-3 0,1 0,3 0,2 0,-2 0,1 0,-2 0,4 0,0 0,-1 0,-1 0,-1 0,-2 0,0 0,-2 0,1 0,3 0,-1 0,0 0,-1 0,-4 0,-2 0,-4 0,-1 0,-1 0,-2 0,1 0,-1 0,0 0,1 0,0 0</inkml:trace>
  <inkml:trace contextRef="#ctx0" brushRef="#br0" timeOffset="5042.9299">4409 261,'0'0,"0"0,0 0,0 4,0 2,0-1,0-1,0-1,0-1,0-2,0 1,0-1,0 0,0-1,0 1,-4 0,-1 0,-4 4,-1 1,-2 4,1 5,-2-1,-2-2,-4 1,-1-2,-6 2,-7-1,-5 1,-8 3,-13-2,-8-2,-5-3,-5 0,-7 0,-4-2,-4-2,-2-2,-4-1,-7 0,-5-5,-3-2,-3-4,-2-3,3-1,6-1,5 2,0-2,2-1,2-2,2-3,2 3,1 1,5 2,2 1,-5 2,2 3,1-1,3 2,8 2,2 1,6 3,8 1,5 0,5 2,8-1,3 0,2 1,2 3,0 2,-1-1,2-1,-9 3,-4 0,-3 3,5 0,10-2,8-3,4-1,8-2,6-1,5-1,4 0,2-1,2 1,1-1,-1 1,0 0,0 0,-1 0,1 0,-1 0,4 0,5 4,9 1,10 8,12 6,11 3,9 3,10 0,5 0,6-4,6-1,3-5,3 0,1 0,1 3,-4-2,-1 0,-4-3,-1 1,-7-2,-4 0,1 3,0-1,-2-4,4-2,1-4,2-2,0-1,-1-1,-3-1,-2 1,-5-1,-3-3,-4-2,-6 1,1 1,2 1,0 1,1 1,-2 1,-2 0,-3 0,-2 0,-2-4,-6-1,-1 0,-5 1,-4 1,-3 1,-4 2,-2-1,0 1,-2 0,5 0,-3 1,-1-1,-1 0,-4 0,-1 0,0 0,-2 0,-4 0,-4 0,-2 0,-4 0,0 0,-2 0,1 0,-1 0,0 0,1 0,-1 0,1 0,0 0,0 0,0 0,0 0,0 0,0 0,-8 0,-6 0,-10-4,-8-1,-10-4,-11-1,-8 2,-10 2,-8 3,-7 0,-6 2,-6 1,2 0,-4 1,0-1,-4-3,-3-2,-4 0,1-3,3-1,4-1,3-1,3 3,6 2,2 2,1 2,2 1,1 1,3 1,-2-1,3 1,6-1,9 0,6 0,11 1,9-1,7 0,6 0,6 0,8 0,6 0,4 0,2 0,2 0,1 0,-1 0,0 0,0 0,0 0,-1 0,0 0,0 0,0 0,0 0,0 0,0 0,4 0,9 0,11 0,13 0,12 0,14 0,16 0,15-4,11-2,8 1,9 1,7-3,6 0,4 5,2 3,2 1,-4 4,-6 2,-9 3,-10-1,-8 3,-6 2,-5 0,-5 0,-11-2,-7-3,-11-3,-8-4,-10-1,-7-1,-6-2,-9 1,-3-1,-5 0,-4 1,-5 0,-2 0,-2-1,0 1,-1 0,0 1,0-1,1 0,-1 0,1 0,0 0,0 0,0 0,4 0,5 0,2 0,2 0,3 0,7 0,4 0,1 0,-1 0,-4 0,-2 0,-1 0,-4 0,0 0,-4 0,-3 0,-3 0,-3 0,-2 0,-1 0,0 0,-1 0,1 0,-1-4,1-6,-1-4,1-5,-4-6,-1-7,-4-3,-5-7,-3-4,1 2,-1-1,-2 5,3 4,0 1,-1 6,2 4,-1 2,-1 5,-5 2,-4 3,-1 1,-4 1,-5 3,-8 3,-8 2,-12 2,-7 5,-7 2,-3-1,-3 4,0 0,-1-2,-2 2,-7 0,2-2,-5-2,7-2,2-2,5 0,-4-1,1 0,-1-1,2 1,0 0,-2-1,2 1,-4 0,-4 0,-5 0,1 4,2 1,-3 1,-2 2,-2 4,3 0,-2 2,5-1,3-3,5 0,5 0,5 1,8 3,8-1,10-3,10-2,12-4,12-1,8-2,6-2,4 1,5-1,7 1,13-1,22-3,35-5,36-2,33 2,36-2,21 1,12 2,8 3,2 1,1 3,-2 0,-13 1,-10 1,-17 3,-16 2,-26 3,-22 5,-19-1,-21 2,-16-1,-17 0,-12-2,-5 1,-9-1,-5-4,-5-2,-3-3,-2-1,-4-2,-2 0,-3-1,-2 1,0-1,0 1,-1 0,0-1,1 1,0 0,-1 0,1 0,0 0,0 0,0 0,4 0,2 0,-1 0,-1 0,-1 0,-1 0,-1 0,-1 0,0 0,0 0,0 0,-1 0,1 0,-4 0,-5 0,-18 0,-23-4,-20-1,-18 0,-13 1,-11 1,-9-3,-5 0,4 0,2 2,6 2,1-4,5 0,1 1,6 1,1-3,4 0,4 1,1 2,4 1,0 2,8 0,9 1,4 4,6 2,4-1,9-1,8 0,6-3,9 0,9 0,6-1,2 4,1 1,2 0,1-1,2-2,1 0,0-1,0-1,-3 4,-2 1,0 0</inkml:trace>
  <inkml:trace contextRef="#ctx0" brushRef="#br0" timeOffset="20959.145">4386 544,'0'0,"0"0,0 0,0 0,0 0,0 0,0 0,0 0,-4 0,-6 0,-8-4,-10-2,-12 1,-11-3,-8-4,-12 0,-4 2,-2 6,12 5,17 1</inkml:trace>
  <inkml:trace contextRef="#ctx0" brushRef="#br0" timeOffset="21666.981">4268 661,'0'0,"0"0,0 0,0 0,0 0,0 0,0 0,-4 0,-5 0,-14 0,-10 0,-16 0,-15 0,-9 0,0 0,4 0,6 0,10 0,10 0,4 0,8 0,11 0</inkml:trace>
  <inkml:trace contextRef="#ctx0" brushRef="#br0" timeOffset="22527.663">4362 520,'0'0,"0"0,0 0,0 0,0 0,0 0,0 0,0 0,0 0,-4 0,-9 0,-15 0,-14 0,-16 0,-19 0,-11 0,0 0,4 0,8 0,5 0,7 0,5 0,14 0,14 0</inkml:trace>
  <inkml:trace contextRef="#ctx0" brushRef="#br0" timeOffset="23251.472">4339 473,'0'0,"0"0,0 0,0 0,0 0,0 0,0 0,-4 0,-10 4,-9 5,-18 2,-18 2,-10-1,-6-2,2-3,9-3,12-2,11-1,11-1,12 0</inkml:trace>
  <inkml:trace contextRef="#ctx0" brushRef="#br0" timeOffset="23794.805">4550 497,'0'0,"0"0,0 0,0 0,0 0,0 0,0 0,0 0,0 0,-4 0,-9 4,-7 1,-3 0,-3 3,-4 0,3-1,6-2</inkml:trace>
  <inkml:trace contextRef="#ctx0" brushRef="#br0" timeOffset="24400.534">4527 426,'0'0,"0"0,0 0,0 0,0 0,-4-4,-14-5,-15-2,-10-2,-10 1,-4 2,0 3,6 3,7-2,11 0,11 1</inkml:trace>
  <inkml:trace contextRef="#ctx0" brushRef="#br0" timeOffset="25010.507">4550 544,'0'0,"-4"0,-13 0,-12 0,-13 0,-3 0,-2 0,2 0,6 4,5 1,9 0,8-1</inkml:trace>
  <inkml:trace contextRef="#ctx0" brushRef="#br0" timeOffset="25505.987">4574 520,'0'0,"0"0,0 0,-4 0,-5 0,-14 0,-10 0,-8 0,-1 0,-1 0,3 0,4 0,8 0,8 0</inkml:trace>
  <inkml:trace contextRef="#ctx0" brushRef="#br0" timeOffset="25994.824">4409 473,'0'0,"0"0,0 0,0 0,0 0,-4 0,-5 0,-2 0,2 0,2 0,-1 0,0 0,1 0</inkml:trace>
  <inkml:trace contextRef="#ctx0" brushRef="#br0" timeOffset="26401.5098">4480 497,'0'0,"0"0,0 0,0 0,0 0,0 0,0 0,0 0,0 0</inkml:trace>
  <inkml:trace contextRef="#ctx0" brushRef="#br0" timeOffset="26986.276">4433 497,'0'0,"0"0,0 0,0 0,0 0,0 0,0 0,0 0,0 0,0 0</inkml:trace>
  <inkml:trace contextRef="#ctx0" brushRef="#br0" timeOffset="27450.6589">4433 473,'0'0,"0"0,0 0,0 0,0 0,0 0,0 0,0 0,0 0</inkml:trace>
  <inkml:trace contextRef="#ctx0" brushRef="#br0" timeOffset="27945.082">4315 379,'0'0,"0"0,0 0,0 0,0 0,0 0,0 0,0 0,0 0,0 0,0 0</inkml:trace>
  <inkml:trace contextRef="#ctx0" brushRef="#br0" timeOffset="28569.89">4527 473,'0'0,"0"0,0 0,0 0,0 0,0 0,0 0,0 0,0 0,0 0,4 0,5 4,5 5,5 2,2 2,3-1,4 2,-2-2,-2 2,-5-3,-5-2</inkml:trace>
  <inkml:trace contextRef="#ctx0" brushRef="#br0" timeOffset="29170.3">4386 379,'0'0,"0"0,0 0,0 0,0 0,0 0,0 0,0 0,4 4,5 5,9 6,10 7,4 5,-4 1,-6-4,-7-5</inkml:trace>
  <inkml:trace contextRef="#ctx0" brushRef="#br0" timeOffset="34180.849">693 449,'0'0,"0"0,0 0,0 0,0 0,4 0,6 0,4 0,12 4,10 2,11 3,9 0,7 3,9-1,5-2,-4-2,-2-3,-4-6,-7-3,-5-4,-7-1,-5 2,-1 1,0 3,-7 2,-10 0</inkml:trace>
  <inkml:trace contextRef="#ctx0" brushRef="#br0" timeOffset="34690.809">646 567,'0'0,"0"0,0 0,4-4,6-5,12-2,19 2,19 2,14 3,15 9,13 8,8 6,-1 4,-5 1,1 2,2-1,0 1,-12-2,-9-3,-19-7,-21-4</inkml:trace>
  <inkml:trace contextRef="#ctx0" brushRef="#br0" timeOffset="35059.866">834 308,'0'0,"0"0,0 0,8 0,15 4,19 6,27 4,25 5,13 6,8 7,9 3,-1 3,-6-5,-10-5,-15-6,-24-7,-23-6</inkml:trace>
  <inkml:trace contextRef="#ctx0" brushRef="#br0" timeOffset="35366.756">787 379,'0'0,"0"0,8 0,11 0,14 4,17 1,20 8,23 6,15 3,9-1,1-1,-4 4,-21-2,-26-4</inkml:trace>
  <inkml:trace contextRef="#ctx0" brushRef="#br0" timeOffset="35627.969">1046 473,'0'0,"0"0,4 0,9 4,15 1,22 4,19 1,14 6,12 0,-10-2,-19-3</inkml:trace>
  <inkml:trace contextRef="#ctx0" brushRef="#br0" timeOffset="39377.214">905 591,'0'0,"0"0,0 0,0 0,0 0,8 0,11 0,13 4,15 9,10 3,12 2,6-2,-2-3,-1-4,-5-4,-10-3,-10-1,-14-1,-12-1</inkml:trace>
  <inkml:trace contextRef="#ctx0" brushRef="#br0" timeOffset="39978.07">717 473,'0'0,"0"0,4 0,9 0,11 0,9 0,11 0,5 0,8 0,5 0,4 0,3-4,-2-5,0-6,3-3,-1 0,-12 5,-17 3</inkml:trace>
  <inkml:trace contextRef="#ctx0" brushRef="#br0" timeOffset="40412.7648">811 520,'0'0,"0"0,0 0,0 0,4 0,5 0,10 0,12 4,14 5,11 2,9 2,8-1,0 2,-4-2,-10-3,-11 2,-6 2,-10-1,-10-2,-9-4</inkml:trace>
  <inkml:trace contextRef="#ctx0" brushRef="#br0" timeOffset="40766.618">1164 614,'0'0,"0"0,0 0,0 0,4 0,5 0,9 0,10 4,12 5,7 6,7-1,4 2,-2-2,-5-3,-4-4,-9-2,-12-3</inkml:trace>
  <inkml:trace contextRef="#ctx0" brushRef="#br0" timeOffset="41058.816">881 544,'0'0,"0"0,4 0,10 4,17 1,17 4,19 0,15-1,5-2,0-2,-7-2,-9-1,-12-1,-17 0,-15 0,-13-1</inkml:trace>
  <inkml:trace contextRef="#ctx0" brushRef="#br0" timeOffset="41335.676">834 473,'0'0,"4"0,6 4,8 1,14 0,13-1,19-1,19-1,7 3,4 1,-2-1,-16-1,-22-1</inkml:trace>
  <inkml:trace contextRef="#ctx0" brushRef="#br0" timeOffset="41607.301">952 449,'0'0,"0"0,0 0,0 0,8 0,23 4,29 2,26 3,21 8,21 6,8 2,-6 2,-26-5,-30-5</inkml:trace>
  <inkml:trace contextRef="#ctx0" brushRef="#br0" timeOffset="41966.809">458 379,'0'0,"4"0,9 0,19 4,28 9,27 11,31 5,28 5,20 6,15-1,0-2,-30-9,-42-7</inkml:trace>
  <inkml:trace contextRef="#ctx0" brushRef="#br0" timeOffset="42598.022">435 449,'0'0,"0"0,0 0,0 0,4 0,13 0,20 4,15 6,16 8,7 10,8 8,-3 5,-3 5,-6 2,-4-4,-9-4,-6-6,-4-4,-6-3,-3-3,-3-1,-1-4,3-2,2 0,3-2,-2-4,-9-4,-9-3</inkml:trace>
  <inkml:trace contextRef="#ctx0" brushRef="#br0" timeOffset="43043.7529">1164 520,'0'0,"0"0,4 0,9 4,11 1,13 0,8 0,8-7,8-1,-7-1,-13 0</inkml:trace>
  <inkml:trace contextRef="#ctx0" brushRef="#br0" timeOffset="43967.2258">4503 567,'0'0,"0"0,0 0,0 0,0 0,0 0,0 0,-4 4,-5 5,-1 6,-4 3,2 4,2-3,3 0,3 0,2-2,1-5,1-4,1-4,-1-2,1-1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00:01:26.22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340 449,'0'0,"0"0,0 0,0 0,0 0,0 0,0 0,0 0,0 0,4 4,6 2,8 3,10 4,12 1,11 1,13 2,11-2,10-3,5-4,8-3,4-2,-1 1,0 2,-2-2,-2-1,-5 0,-6-2,-3-1,-6 1,-5-1,-2-1,-6 1,-1 0,1 0,-3 0,0 0,-2 0,-3 0,-3 0,1 0,-4 0,1 0,-4 0,-2 0,-1 0,-3 0,-6 0,1 0,-3 0,-3 0,-6 0,-4 0,3 0,-2 0,-1 0,0 0,5 0,2 0,1 0,-1-4,-1-2,-1 1,0 1,-1 1,3 1,2 1,0 1,-2 0,-1 0,0 0,-6 1,-2-1,-3 0,-1 0,-3 0,1 0,3 0,2 0,-2 0,1 0,-2 0,4 0,0 0,-1 0,-1 0,-1 0,-2 0,0 0,-2 0,1 0,3 0,-1 0,0 0,-1 0,-4 0,-2 0,-4 0,-1 0,-1 0,-2 0,1 0,-1 0,0 0,1 0,0 0</inkml:trace>
  <inkml:trace contextRef="#ctx0" brushRef="#br0" timeOffset="5042.9299">4409 261,'0'0,"0"0,0 0,0 4,0 2,0-1,0-1,0-1,0-1,0-2,0 1,0-1,0 0,0-1,0 1,-4 0,-1 0,-4 4,-1 1,-2 4,1 5,-2-1,-2-2,-4 1,-1-2,-6 2,-7-1,-5 1,-8 3,-13-2,-8-2,-5-3,-5 0,-7 0,-4-2,-4-2,-2-2,-4-1,-7 0,-5-5,-3-2,-3-4,-2-3,3-1,6-1,5 2,0-2,2-1,2-2,2-3,2 3,1 1,5 2,2 1,-5 2,2 3,1-1,3 2,8 2,2 1,6 3,8 1,5 0,5 2,8-1,3 0,2 1,2 3,0 2,-1-1,2-1,-9 3,-4 0,-3 3,5 0,10-2,8-3,4-1,8-2,6-1,5-1,4 0,2-1,2 1,1-1,-1 1,0 0,0 0,-1 0,1 0,-1 0,4 0,5 4,9 1,10 8,12 6,11 3,9 3,10 0,5 0,6-4,6-1,3-5,3 0,1 0,1 3,-4-2,-1 0,-4-3,-1 1,-7-2,-4 0,1 3,0-1,-2-4,4-2,1-4,2-2,0-1,-1-1,-3-1,-2 1,-5-1,-3-3,-4-2,-6 1,1 1,2 1,0 1,1 1,-2 1,-2 0,-3 0,-2 0,-2-4,-6-1,-1 0,-5 1,-4 1,-3 1,-4 2,-2-1,0 1,-2 0,5 0,-3 1,-1-1,-1 0,-4 0,-1 0,0 0,-2 0,-4 0,-4 0,-2 0,-4 0,0 0,-2 0,1 0,-1 0,0 0,1 0,-1 0,1 0,0 0,0 0,0 0,0 0,0 0,0 0,-8 0,-6 0,-10-4,-8-1,-10-4,-11-1,-8 2,-10 2,-8 3,-7 0,-6 2,-6 1,2 0,-4 1,0-1,-4-3,-3-2,-4 0,1-3,3-1,4-1,3-1,3 3,6 2,2 2,1 2,2 1,1 1,3 1,-2-1,3 1,6-1,9 0,6 0,11 1,9-1,7 0,6 0,6 0,8 0,6 0,4 0,2 0,2 0,1 0,-1 0,0 0,0 0,0 0,-1 0,0 0,0 0,0 0,0 0,0 0,0 0,4 0,9 0,11 0,13 0,12 0,14 0,16 0,15-4,11-2,8 1,9 1,7-3,6 0,4 5,2 3,2 1,-4 4,-6 2,-9 3,-10-1,-8 3,-6 2,-5 0,-5 0,-11-2,-7-3,-11-3,-8-4,-10-1,-7-1,-6-2,-9 1,-3-1,-5 0,-4 1,-5 0,-2 0,-2-1,0 1,-1 0,0 1,0-1,1 0,-1 0,1 0,0 0,0 0,0 0,4 0,5 0,2 0,2 0,3 0,7 0,4 0,1 0,-1 0,-4 0,-2 0,-1 0,-4 0,0 0,-4 0,-3 0,-3 0,-3 0,-2 0,-1 0,0 0,-1 0,1 0,-1-4,1-6,-1-4,1-5,-4-6,-1-7,-4-3,-5-7,-3-4,1 2,-1-1,-2 5,3 4,0 1,-1 6,2 4,-1 2,-1 5,-5 2,-4 3,-1 1,-4 1,-5 3,-8 3,-8 2,-12 2,-7 5,-7 2,-3-1,-3 4,0 0,-1-2,-2 2,-7 0,2-2,-5-2,7-2,2-2,5 0,-4-1,1 0,-1-1,2 1,0 0,-2-1,2 1,-4 0,-4 0,-5 0,1 4,2 1,-3 1,-2 2,-2 4,3 0,-2 2,5-1,3-3,5 0,5 0,5 1,8 3,8-1,10-3,10-2,12-4,12-1,8-2,6-2,4 1,5-1,7 1,13-1,22-3,35-5,36-2,33 2,36-2,21 1,12 2,8 3,2 1,1 3,-2 0,-13 1,-10 1,-17 3,-16 2,-26 3,-22 5,-19-1,-21 2,-16-1,-17 0,-12-2,-5 1,-9-1,-5-4,-5-2,-3-3,-2-1,-4-2,-2 0,-3-1,-2 1,0-1,0 1,-1 0,0-1,1 1,0 0,-1 0,1 0,0 0,0 0,0 0,4 0,2 0,-1 0,-1 0,-1 0,-1 0,-1 0,-1 0,0 0,0 0,0 0,-1 0,1 0,-4 0,-5 0,-18 0,-23-4,-20-1,-18 0,-13 1,-11 1,-9-3,-5 0,4 0,2 2,6 2,1-4,5 0,1 1,6 1,1-3,4 0,4 1,1 2,4 1,0 2,8 0,9 1,4 4,6 2,4-1,9-1,8 0,6-3,9 0,9 0,6-1,2 4,1 1,2 0,1-1,2-2,1 0,0-1,0-1,-3 4,-2 1,0 0</inkml:trace>
  <inkml:trace contextRef="#ctx0" brushRef="#br0" timeOffset="20959.145">4386 544,'0'0,"0"0,0 0,0 0,0 0,0 0,0 0,0 0,-4 0,-6 0,-8-4,-10-2,-12 1,-11-3,-8-4,-12 0,-4 2,-2 6,12 5,17 1</inkml:trace>
  <inkml:trace contextRef="#ctx0" brushRef="#br0" timeOffset="21666.981">4268 661,'0'0,"0"0,0 0,0 0,0 0,0 0,0 0,-4 0,-5 0,-14 0,-10 0,-16 0,-15 0,-9 0,0 0,4 0,6 0,10 0,10 0,4 0,8 0,11 0</inkml:trace>
  <inkml:trace contextRef="#ctx0" brushRef="#br0" timeOffset="22527.663">4362 520,'0'0,"0"0,0 0,0 0,0 0,0 0,0 0,0 0,0 0,-4 0,-9 0,-15 0,-14 0,-16 0,-19 0,-11 0,0 0,4 0,8 0,5 0,7 0,5 0,14 0,14 0</inkml:trace>
  <inkml:trace contextRef="#ctx0" brushRef="#br0" timeOffset="23251.472">4339 473,'0'0,"0"0,0 0,0 0,0 0,0 0,0 0,-4 0,-10 4,-9 5,-18 2,-18 2,-10-1,-6-2,2-3,9-3,12-2,11-1,11-1,12 0</inkml:trace>
  <inkml:trace contextRef="#ctx0" brushRef="#br0" timeOffset="23794.805">4550 497,'0'0,"0"0,0 0,0 0,0 0,0 0,0 0,0 0,0 0,-4 0,-9 4,-7 1,-3 0,-3 3,-4 0,3-1,6-2</inkml:trace>
  <inkml:trace contextRef="#ctx0" brushRef="#br0" timeOffset="24400.534">4527 426,'0'0,"0"0,0 0,0 0,0 0,-4-4,-14-5,-15-2,-10-2,-10 1,-4 2,0 3,6 3,7-2,11 0,11 1</inkml:trace>
  <inkml:trace contextRef="#ctx0" brushRef="#br0" timeOffset="25010.507">4550 544,'0'0,"-4"0,-13 0,-12 0,-13 0,-3 0,-2 0,2 0,6 4,5 1,9 0,8-1</inkml:trace>
  <inkml:trace contextRef="#ctx0" brushRef="#br0" timeOffset="25505.987">4574 520,'0'0,"0"0,0 0,-4 0,-5 0,-14 0,-10 0,-8 0,-1 0,-1 0,3 0,4 0,8 0,8 0</inkml:trace>
  <inkml:trace contextRef="#ctx0" brushRef="#br0" timeOffset="25994.824">4409 473,'0'0,"0"0,0 0,0 0,0 0,-4 0,-5 0,-2 0,2 0,2 0,-1 0,0 0,1 0</inkml:trace>
  <inkml:trace contextRef="#ctx0" brushRef="#br0" timeOffset="26401.5098">4480 497,'0'0,"0"0,0 0,0 0,0 0,0 0,0 0,0 0,0 0</inkml:trace>
  <inkml:trace contextRef="#ctx0" brushRef="#br0" timeOffset="26986.276">4433 497,'0'0,"0"0,0 0,0 0,0 0,0 0,0 0,0 0,0 0,0 0</inkml:trace>
  <inkml:trace contextRef="#ctx0" brushRef="#br0" timeOffset="27450.6589">4433 473,'0'0,"0"0,0 0,0 0,0 0,0 0,0 0,0 0,0 0</inkml:trace>
  <inkml:trace contextRef="#ctx0" brushRef="#br0" timeOffset="27945.082">4315 379,'0'0,"0"0,0 0,0 0,0 0,0 0,0 0,0 0,0 0,0 0,0 0</inkml:trace>
  <inkml:trace contextRef="#ctx0" brushRef="#br0" timeOffset="28569.89">4527 473,'0'0,"0"0,0 0,0 0,0 0,0 0,0 0,0 0,0 0,0 0,4 0,5 4,5 5,5 2,2 2,3-1,4 2,-2-2,-2 2,-5-3,-5-2</inkml:trace>
  <inkml:trace contextRef="#ctx0" brushRef="#br0" timeOffset="29170.3">4386 379,'0'0,"0"0,0 0,0 0,0 0,0 0,0 0,0 0,4 4,5 5,9 6,10 7,4 5,-4 1,-6-4,-7-5</inkml:trace>
  <inkml:trace contextRef="#ctx0" brushRef="#br0" timeOffset="34180.849">693 449,'0'0,"0"0,0 0,0 0,0 0,4 0,6 0,4 0,12 4,10 2,11 3,9 0,7 3,9-1,5-2,-4-2,-2-3,-4-6,-7-3,-5-4,-7-1,-5 2,-1 1,0 3,-7 2,-10 0</inkml:trace>
  <inkml:trace contextRef="#ctx0" brushRef="#br0" timeOffset="34690.809">646 567,'0'0,"0"0,0 0,4-4,6-5,12-2,19 2,19 2,14 3,15 9,13 8,8 6,-1 4,-5 1,1 2,2-1,0 1,-12-2,-9-3,-19-7,-21-4</inkml:trace>
  <inkml:trace contextRef="#ctx0" brushRef="#br0" timeOffset="35059.866">834 308,'0'0,"0"0,0 0,8 0,15 4,19 6,27 4,25 5,13 6,8 7,9 3,-1 3,-6-5,-10-5,-15-6,-24-7,-23-6</inkml:trace>
  <inkml:trace contextRef="#ctx0" brushRef="#br0" timeOffset="35366.756">787 379,'0'0,"0"0,8 0,11 0,14 4,17 1,20 8,23 6,15 3,9-1,1-1,-4 4,-21-2,-26-4</inkml:trace>
  <inkml:trace contextRef="#ctx0" brushRef="#br0" timeOffset="35627.969">1046 473,'0'0,"0"0,4 0,9 4,15 1,22 4,19 1,14 6,12 0,-10-2,-19-3</inkml:trace>
  <inkml:trace contextRef="#ctx0" brushRef="#br0" timeOffset="39377.214">905 591,'0'0,"0"0,0 0,0 0,0 0,8 0,11 0,13 4,15 9,10 3,12 2,6-2,-2-3,-1-4,-5-4,-10-3,-10-1,-14-1,-12-1</inkml:trace>
  <inkml:trace contextRef="#ctx0" brushRef="#br0" timeOffset="39978.07">717 473,'0'0,"0"0,4 0,9 0,11 0,9 0,11 0,5 0,8 0,5 0,4 0,3-4,-2-5,0-6,3-3,-1 0,-12 5,-17 3</inkml:trace>
  <inkml:trace contextRef="#ctx0" brushRef="#br0" timeOffset="40412.7648">811 520,'0'0,"0"0,0 0,0 0,4 0,5 0,10 0,12 4,14 5,11 2,9 2,8-1,0 2,-4-2,-10-3,-11 2,-6 2,-10-1,-10-2,-9-4</inkml:trace>
  <inkml:trace contextRef="#ctx0" brushRef="#br0" timeOffset="40766.618">1164 614,'0'0,"0"0,0 0,0 0,4 0,5 0,9 0,10 4,12 5,7 6,7-1,4 2,-2-2,-5-3,-4-4,-9-2,-12-3</inkml:trace>
  <inkml:trace contextRef="#ctx0" brushRef="#br0" timeOffset="41058.816">881 544,'0'0,"0"0,4 0,10 4,17 1,17 4,19 0,15-1,5-2,0-2,-7-2,-9-1,-12-1,-17 0,-15 0,-13-1</inkml:trace>
  <inkml:trace contextRef="#ctx0" brushRef="#br0" timeOffset="41335.676">834 473,'0'0,"4"0,6 4,8 1,14 0,13-1,19-1,19-1,7 3,4 1,-2-1,-16-1,-22-1</inkml:trace>
  <inkml:trace contextRef="#ctx0" brushRef="#br0" timeOffset="41607.301">952 449,'0'0,"0"0,0 0,0 0,8 0,23 4,29 2,26 3,21 8,21 6,8 2,-6 2,-26-5,-30-5</inkml:trace>
  <inkml:trace contextRef="#ctx0" brushRef="#br0" timeOffset="41966.809">458 379,'0'0,"4"0,9 0,19 4,28 9,27 11,31 5,28 5,20 6,15-1,0-2,-30-9,-42-7</inkml:trace>
  <inkml:trace contextRef="#ctx0" brushRef="#br0" timeOffset="42598.022">435 449,'0'0,"0"0,0 0,0 0,4 0,13 0,20 4,15 6,16 8,7 10,8 8,-3 5,-3 5,-6 2,-4-4,-9-4,-6-6,-4-4,-6-3,-3-3,-3-1,-1-4,3-2,2 0,3-2,-2-4,-9-4,-9-3</inkml:trace>
  <inkml:trace contextRef="#ctx0" brushRef="#br0" timeOffset="43043.7529">1164 520,'0'0,"0"0,4 0,9 4,11 1,13 0,8 0,8-7,8-1,-7-1,-13 0</inkml:trace>
  <inkml:trace contextRef="#ctx0" brushRef="#br0" timeOffset="43967.2258">4503 567,'0'0,"0"0,0 0,0 0,0 0,0 0,0 0,-4 4,-5 5,-1 6,-4 3,2 4,2-3,3 0,3 0,2-2,1-5,1-4,1-4,-1-2,1-1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31T19:56:19.78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585 398,'0'0,"0"0,0 0,0 0,0 0,0 0,0 0,0 0,0 0,0 0,0 0,0 0,0 0,5 0,6 4,7 1,5 0,2-1,5-1,-1-1,1-1,1-1,3 0,8 0,5 0,-1 0,3 0,3 0,1-1,2 1,2 0,-4 0,3 0,3 0,0 0,2 0,2 0,9 0,-1 0,3 0,0 0,1 0,-3 0,-3 0,-3 0,-4 0,-2 0,-1 0,-7 0,-1 0,0 0,-4 0,1 0,1 4,-4 2,-2-1,0 3,-2-1,-4 0,-3-2,-1-2,-3-1,-1-1,0-1,4 0,2 0,0-1,3 1,1 0,3 0,5-1,-2 1,3 0,1 0,-1 0,0 4,3 2,-3-1,0-1,1 3,-1 0,0-1,-4-2,-3-1,0-1,4-1,3-1,0 0,-5-1,-4 1,0 0,1 0,-5 0,-5 0,-6-1,1 1,-5 0,-2 0,-3 0,1 1,-3-1,-3 0,-4 4,-2 1,-3 0,-1-1,0-1,0-1,-1-1,1-1,-1 0,1 0,0 0,0-1,0 1,0 0,0 0,0 0,5 0,1 0,0 0,4 0,6 0,-1 0,2 4,-1 1,-5 0,2 0,-2-3,-2 0,-3-1,3 0,-1-1,3-1,0 1,-1 0,-4 0,-1 0,-2 0,-3 0,0 0,0 0,0 0,-1 0,1 0,0 0,0 0,-2 0,2 0,0 0,0 0,0 0,0 0,2 0,-2 0,0 0,0 0,0 0,0 0,0 0,0 0,0 0,-10 4,-9 1,-5 4,-8 0,-10 3,-1 0,-9 0,-5 4,-4-2,1-2,-1-5,0-2,-3-3,-7-1,0 3,-3 1,1-1,-2 0,3-2,-3 0,4-2,2 1,4-1,3-1,2 1,2 0,0 0,1 0,-5 0,-2 0,-5 0,-4 0,-6 0,1 0,-5 0,-5 0,-5 0,-3 0,0 0,-2 0,4 0,5 0,8 0,1 0,1 4,-7 1,2 0,1-1,4-1,2-1,6-1,9-1,8 0,9 0,7 0,5 0,4-1,5 1,3 0,5 0,0 0,4 0,2 0,4 0,-3 0,2 0,1 0,-4 0,0 0,-2 0,-5 0,-4 0,-9 0,-9 0,-2 0,-10-4,-5-1,-9 0,-2 1,5 1,3 1,6 1,9 1,6 0,8 0,7 0,6 0,5 0,5 1,5-1,2 0,1 0,0 0,1 0,-2 0,1 0,-1 0,1 0,-1 0,5 0,6-4,11-2,3 1,-4 1</inkml:trace>
  <inkml:trace contextRef="#ctx0" brushRef="#br0" timeOffset="1">5298 797,'0'0,"0"0,0 0,0-4,0-2,0 1,0 1,0 1,-5-2,-2-2,-4-2,-5-1,-1-1,4 0,-2 2,3 3,2 2,4 2,2 1,2 1,2 1,0-1,1 1,-1-5,-4-1,-2-4,-5-4,-5-8,-6-9,2-11,-1-10,4-13,3-2,1 0,1 4,3 5,4 4,1 7,3 11,1 8,0 8,1 8,-1 5,2 4,-2 3,0 0,0 1,0-1,0 0,0 0,0 0,0-1,0 0,-10-4,-7-1,-18-1,-10 2,-9 1,-9 5,-10 7,-10 1,-8 3,-1-1,-2-2,2-2,-4 0,0 0,-8 2,-7-1,-8-1,-4-3,0-2,0-1,-4 3,-8 4,-2 1,-1-1,-4 1,0 0,-2-2,5-3,10 2,13 0,17-1,14-2,7-2,8 0,15-2,18 0</inkml:trace>
  <inkml:trace contextRef="#ctx0" brushRef="#br0" timeOffset="2">4951 398,'0'0,"0"0,0 0,0 0,0 0,0 0,0 0,0 0,0 0,0 0,0 0,0 0,0 0,0 0,-5 0,-1 4,-5 1,-7 0,-7-1,-11-1,-14-1,-14-1,-14-5,-15-1,-10-4,-13-1,-12-2,-12-3,-8-4,-3-1,0 1,5 1,3 3,2 0,-1-1,11 2,11 3,7 4,9 3,10 2,13 2,10 0,17 1,13-5,13 0,11-1,9 1</inkml:trace>
  <inkml:trace contextRef="#ctx0" brushRef="#br0" timeOffset="3">4951 867,'0'0,"0"0,0 0,0 0,0 0,0 0,0 0,0 0,0 0,0 0,0 0,0 0,0 0,0 0,0 0,0 0,0 0,0 0,-5 0,-6 4,-16 2,-25-1,-25-1,-31-1,-26-6,-15-5,-12-2,-13 1,0 2,-2 2,5 2,-2 1,-2 2,4 0,3 0,-1 1,0-5,8-1,12 0,17-3,25 0,22 1,15 2,15 2,12-3,7 0,12 1,3-3,6 0,5 1,5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1/31/2019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5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42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Senior Capstone</a:t>
            </a:r>
            <a:br>
              <a:rPr lang="en-US" dirty="0">
                <a:latin typeface="Book Antiqua" panose="02040602050305030304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Spring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A5488-26B9-45F4-AB39-6DD2F82B23F2}"/>
              </a:ext>
            </a:extLst>
          </p:cNvPr>
          <p:cNvSpPr txBox="1"/>
          <p:nvPr/>
        </p:nvSpPr>
        <p:spPr>
          <a:xfrm>
            <a:off x="838200" y="5338231"/>
            <a:ext cx="12293601" cy="92333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Brian </a:t>
            </a:r>
            <a:r>
              <a:rPr lang="en-US" dirty="0" err="1">
                <a:solidFill>
                  <a:schemeClr val="bg1"/>
                </a:solidFill>
                <a:latin typeface="Book Antiqua" panose="02040602050305030304" pitchFamily="18" charset="0"/>
              </a:rPr>
              <a:t>Gougnhour</a:t>
            </a: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			</a:t>
            </a:r>
          </a:p>
          <a:p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ook Antiqua" panose="02040602050305030304" pitchFamily="18" charset="0"/>
              </a:rPr>
              <a:t>Nakava</a:t>
            </a: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 Antiqua" panose="02040602050305030304" pitchFamily="18" charset="0"/>
              </a:rPr>
              <a:t>Kibunzi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                                                             Joshua </a:t>
            </a:r>
            <a:r>
              <a:rPr lang="en-US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Brown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                                                                                        Chauncey Davidson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    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Charles S. Stamey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1389" y="2851265"/>
            <a:ext cx="620960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CURE Web App</a:t>
            </a:r>
            <a:endParaRPr lang="en-US" sz="2400" dirty="0" smtClean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ctr"/>
            <a:endParaRPr lang="en-US" sz="3600" dirty="0" smtClean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W.I.P.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55320" y="624840"/>
            <a:ext cx="9525000" cy="5471160"/>
          </a:xfrm>
          <a:noFill/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Using swipe function of phone to create smooth transitions between tabs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The map will provide nodes that the user can touch to show information and pictures of the facilities.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From the public calendar user can add events manually to their private calendar.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38600" y="-176701"/>
            <a:ext cx="5251450" cy="1661297"/>
          </a:xfrm>
        </p:spPr>
        <p:txBody>
          <a:bodyPr/>
          <a:lstStyle/>
          <a:p>
            <a:r>
              <a:rPr lang="en-US" dirty="0" smtClean="0">
                <a:latin typeface="Book Antiqua" panose="02040602050305030304" pitchFamily="18" charset="0"/>
              </a:rPr>
              <a:t>Usability</a:t>
            </a:r>
            <a:endParaRPr lang="en-US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954148-05C7-4636-8DD5-D45AF8EC9656}"/>
                  </a:ext>
                </a:extLst>
              </p14:cNvPr>
              <p14:cNvContentPartPr/>
              <p14:nvPr/>
            </p14:nvContentPartPr>
            <p14:xfrm>
              <a:off x="10047932" y="6435347"/>
              <a:ext cx="1907447" cy="320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954148-05C7-4636-8DD5-D45AF8EC96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4926" y="6372347"/>
                <a:ext cx="2033458" cy="4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1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55320" y="624840"/>
            <a:ext cx="9525000" cy="5471160"/>
          </a:xfrm>
          <a:noFill/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Hot dial allows users to touch a number and get context option for immediate call.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Text help offers users a quick easy way to message help providers.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Course training provides interactive menus view available classes.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Makes available to update calendar.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38600" y="-176701"/>
            <a:ext cx="5251450" cy="1661297"/>
          </a:xfrm>
        </p:spPr>
        <p:txBody>
          <a:bodyPr/>
          <a:lstStyle/>
          <a:p>
            <a:r>
              <a:rPr lang="en-US" dirty="0" smtClean="0">
                <a:latin typeface="Book Antiqua" panose="02040602050305030304" pitchFamily="18" charset="0"/>
              </a:rPr>
              <a:t>Usability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20299" y="6468303"/>
            <a:ext cx="1972917" cy="3651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6529137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6529137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516" y="365125"/>
            <a:ext cx="5137485" cy="573989"/>
          </a:xfrm>
        </p:spPr>
        <p:txBody>
          <a:bodyPr/>
          <a:lstStyle/>
          <a:p>
            <a:pPr algn="ctr"/>
            <a:r>
              <a:rPr lang="en-US" sz="2000" b="1" dirty="0" smtClean="0">
                <a:latin typeface="Book Antiqua" panose="02040602050305030304" pitchFamily="18" charset="0"/>
              </a:rPr>
              <a:t>System Details</a:t>
            </a:r>
            <a:endParaRPr lang="en-US" sz="2000" b="1" dirty="0">
              <a:latin typeface="Book Antiqua" panose="02040602050305030304" pitchFamily="18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516" y="1620253"/>
            <a:ext cx="5137485" cy="5135494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en-US" sz="1800" b="1" dirty="0">
              <a:latin typeface="Book Antiqua" panose="02040602050305030304" pitchFamily="18" charset="0"/>
            </a:endParaRPr>
          </a:p>
          <a:p>
            <a:r>
              <a:rPr lang="en-US" sz="1800" b="1" dirty="0" smtClean="0">
                <a:latin typeface="Book Antiqua" panose="02040602050305030304" pitchFamily="18" charset="0"/>
              </a:rPr>
              <a:t>Android 4.4 (KitKat) or iOS version 9.3.5 and above</a:t>
            </a:r>
          </a:p>
          <a:p>
            <a:r>
              <a:rPr lang="en-US" sz="1800" b="1" dirty="0" smtClean="0">
                <a:latin typeface="Book Antiqua" panose="02040602050305030304" pitchFamily="18" charset="0"/>
              </a:rPr>
              <a:t>For Apple, iPhones 4s and up.</a:t>
            </a:r>
            <a:endParaRPr lang="en-US" sz="1800" b="1" dirty="0" smtClean="0">
              <a:latin typeface="Book Antiqua" panose="02040602050305030304" pitchFamily="18" charset="0"/>
            </a:endParaRPr>
          </a:p>
          <a:p>
            <a:r>
              <a:rPr lang="en-US" sz="1800" b="1" dirty="0" smtClean="0">
                <a:latin typeface="Book Antiqua" panose="02040602050305030304" pitchFamily="18" charset="0"/>
              </a:rPr>
              <a:t>Goal of 100 MB RAM maximum required</a:t>
            </a:r>
          </a:p>
          <a:p>
            <a:r>
              <a:rPr lang="en-US" sz="1800" b="1" dirty="0" smtClean="0">
                <a:latin typeface="Book Antiqua" panose="02040602050305030304" pitchFamily="18" charset="0"/>
              </a:rPr>
              <a:t>Mongo Database designed from Meteor</a:t>
            </a:r>
          </a:p>
          <a:p>
            <a:r>
              <a:rPr lang="en-US" sz="1800" b="1" dirty="0" smtClean="0">
                <a:latin typeface="Book Antiqua" panose="02040602050305030304" pitchFamily="18" charset="0"/>
              </a:rPr>
              <a:t>No special software needed for user.</a:t>
            </a:r>
            <a:endParaRPr lang="en-US" b="1" dirty="0" smtClean="0">
              <a:latin typeface="Book Antiqua" panose="02040602050305030304" pitchFamily="18" charset="0"/>
            </a:endParaRPr>
          </a:p>
          <a:p>
            <a:endParaRPr lang="en-US" sz="1800" b="1" dirty="0">
              <a:latin typeface="Book Antiqua" panose="02040602050305030304" pitchFamily="18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954148-05C7-4636-8DD5-D45AF8EC9656}"/>
                  </a:ext>
                </a:extLst>
              </p14:cNvPr>
              <p14:cNvContentPartPr/>
              <p14:nvPr/>
            </p14:nvContentPartPr>
            <p14:xfrm>
              <a:off x="10047932" y="6435347"/>
              <a:ext cx="1907447" cy="320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954148-05C7-4636-8DD5-D45AF8EC96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4926" y="6372347"/>
                <a:ext cx="2033458" cy="4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6529137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6529137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516" y="365125"/>
            <a:ext cx="5137485" cy="573989"/>
          </a:xfrm>
        </p:spPr>
        <p:txBody>
          <a:bodyPr/>
          <a:lstStyle/>
          <a:p>
            <a:pPr algn="ctr"/>
            <a:r>
              <a:rPr lang="en-US" sz="2000" b="1" dirty="0" smtClean="0">
                <a:latin typeface="Book Antiqua" panose="02040602050305030304" pitchFamily="18" charset="0"/>
              </a:rPr>
              <a:t>Security</a:t>
            </a:r>
            <a:endParaRPr lang="en-US" sz="2000" b="1" dirty="0">
              <a:latin typeface="Book Antiqua" panose="02040602050305030304" pitchFamily="18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516" y="1620253"/>
            <a:ext cx="5137485" cy="51354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Book Antiqua" panose="02040602050305030304" pitchFamily="18" charset="0"/>
              </a:rPr>
              <a:t>Users will need to login using an account stored in our database system.</a:t>
            </a:r>
          </a:p>
          <a:p>
            <a:pPr marL="0" indent="0">
              <a:buNone/>
            </a:pPr>
            <a:endParaRPr lang="en-US" b="1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Book Antiqua" panose="02040602050305030304" pitchFamily="18" charset="0"/>
              </a:rPr>
              <a:t>The database will be using SHA256 hashing to keep the passwords protected.  </a:t>
            </a:r>
          </a:p>
          <a:p>
            <a:pPr marL="0" indent="0">
              <a:buNone/>
            </a:pPr>
            <a:endParaRPr lang="en-US" b="1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Book Antiqua" panose="02040602050305030304" pitchFamily="18" charset="0"/>
              </a:rPr>
              <a:t>Privacy is extremely important, so all information will be encrypted if sent to other users within the network or to outside applications.</a:t>
            </a:r>
            <a:endParaRPr lang="en-US" b="1" dirty="0" smtClean="0">
              <a:latin typeface="Book Antiqua" panose="02040602050305030304" pitchFamily="18" charset="0"/>
            </a:endParaRPr>
          </a:p>
          <a:p>
            <a:endParaRPr lang="en-US" sz="1800" b="1" dirty="0">
              <a:latin typeface="Book Antiqua" panose="02040602050305030304" pitchFamily="18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954148-05C7-4636-8DD5-D45AF8EC9656}"/>
                  </a:ext>
                </a:extLst>
              </p14:cNvPr>
              <p14:cNvContentPartPr/>
              <p14:nvPr/>
            </p14:nvContentPartPr>
            <p14:xfrm>
              <a:off x="10047933" y="6435347"/>
              <a:ext cx="1551600" cy="32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954148-05C7-4636-8DD5-D45AF8EC96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5293" y="6372347"/>
                <a:ext cx="1677240" cy="4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16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-8193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091409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Any 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78172" y="6077094"/>
            <a:ext cx="11786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en-US" b="1" spc="600" dirty="0" smtClean="0">
                <a:solidFill>
                  <a:schemeClr val="bg1"/>
                </a:solidFill>
                <a:latin typeface="+mj-lt"/>
              </a:rPr>
              <a:t>github.com/stevieclean/UNCG-CSE-Senior_Proj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6329" y="5431270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3812721" y="973123"/>
            <a:ext cx="4635540" cy="46307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Book Antiqua" panose="02040602050305030304" pitchFamily="18" charset="0"/>
              </a:rPr>
              <a:t>We are excited to see where this project will take us.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lvl="0" algn="ctr">
              <a:spcBef>
                <a:spcPts val="1600"/>
              </a:spcBef>
              <a:spcAft>
                <a:spcPts val="1600"/>
              </a:spcAft>
            </a:pPr>
            <a:endParaRPr lang="en-US" sz="3000" dirty="0">
              <a:latin typeface="Book Antiqua" panose="02040602050305030304" pitchFamily="18" charset="0"/>
            </a:endParaRPr>
          </a:p>
          <a:p>
            <a:pPr lvl="0" algn="ctr">
              <a:spcBef>
                <a:spcPts val="1600"/>
              </a:spcBef>
              <a:spcAft>
                <a:spcPts val="1600"/>
              </a:spcAft>
            </a:pPr>
            <a:r>
              <a:rPr lang="en-US" sz="1800" dirty="0">
                <a:latin typeface="Book Antiqua" panose="02040602050305030304" pitchFamily="18" charset="0"/>
              </a:rPr>
              <a:t>THANK YOU!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AEBBE-B0AF-4A98-A0D3-7EFA900D8B07}"/>
              </a:ext>
            </a:extLst>
          </p:cNvPr>
          <p:cNvSpPr txBox="1"/>
          <p:nvPr/>
        </p:nvSpPr>
        <p:spPr>
          <a:xfrm>
            <a:off x="1308682" y="5794911"/>
            <a:ext cx="191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Visit us 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940968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940968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8907" y="2376312"/>
            <a:ext cx="5929875" cy="524961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Background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7900" y="562426"/>
            <a:ext cx="6567849" cy="3227722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3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Eac</a:t>
            </a:r>
            <a:r>
              <a:rPr lang="en-US" sz="13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h year numbers climb relating to opioid overdose deaths in Guilford County. </a:t>
            </a:r>
            <a:endParaRPr lang="en-US" sz="1300" b="1" dirty="0" smtClean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13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From 2013 there were 157 OD patients with 17 deaths, compared to </a:t>
            </a:r>
            <a:r>
              <a:rPr lang="en-US" sz="13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2017, where there were 695 OD patients with 104 deaths.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3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Conversely in 2018, there were 912 overdose patients reported and 79 deaths. This indicated that the program GCSTOP initiated last year is improving.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4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sz="1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C9432A-6454-4489-B705-BAB31F18F195}"/>
                  </a:ext>
                </a:extLst>
              </p14:cNvPr>
              <p14:cNvContentPartPr/>
              <p14:nvPr/>
            </p14:nvContentPartPr>
            <p14:xfrm>
              <a:off x="9936360" y="6442373"/>
              <a:ext cx="1629360" cy="264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C9432A-6454-4489-B705-BAB31F18F1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3720" y="6379373"/>
                <a:ext cx="1755000" cy="3902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85" y="3505021"/>
            <a:ext cx="5381987" cy="32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940968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940968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968" y="105190"/>
            <a:ext cx="5929875" cy="99244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6167" y="1187116"/>
            <a:ext cx="6753727" cy="5171411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The CURE application for Android and iOS exists as a medium </a:t>
            </a: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in</a:t>
            </a: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which users can seek the help they need, connect with professionals and </a:t>
            </a: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other survivors of </a:t>
            </a: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opioid</a:t>
            </a: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addiction as well as provide useful tools to keep people on track with prevention techniques.</a:t>
            </a:r>
            <a:endParaRPr lang="en-US" sz="1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C9432A-6454-4489-B705-BAB31F18F195}"/>
                  </a:ext>
                </a:extLst>
              </p14:cNvPr>
              <p14:cNvContentPartPr/>
              <p14:nvPr/>
            </p14:nvContentPartPr>
            <p14:xfrm>
              <a:off x="9936360" y="6442373"/>
              <a:ext cx="1629360" cy="264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C9432A-6454-4489-B705-BAB31F18F1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3720" y="6379373"/>
                <a:ext cx="1755000" cy="3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4732421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4732421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222" y="309101"/>
            <a:ext cx="6043246" cy="573989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What is CURE App?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222" y="1625512"/>
            <a:ext cx="6691778" cy="4636392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Book Antiqua" panose="02040602050305030304" pitchFamily="18" charset="0"/>
              </a:rPr>
              <a:t>Giving </a:t>
            </a:r>
            <a:r>
              <a:rPr lang="en-US" sz="1800" dirty="0" smtClean="0">
                <a:latin typeface="Book Antiqua" panose="02040602050305030304" pitchFamily="18" charset="0"/>
              </a:rPr>
              <a:t>people more personal access to trusted services </a:t>
            </a:r>
            <a:r>
              <a:rPr lang="en-US" sz="1800" dirty="0" smtClean="0">
                <a:latin typeface="Book Antiqua" panose="02040602050305030304" pitchFamily="18" charset="0"/>
              </a:rPr>
              <a:t>in </a:t>
            </a:r>
            <a:r>
              <a:rPr lang="en-US" sz="1800" dirty="0" smtClean="0">
                <a:latin typeface="Book Antiqua" panose="02040602050305030304" pitchFamily="18" charset="0"/>
              </a:rPr>
              <a:t>their local area.</a:t>
            </a:r>
          </a:p>
          <a:p>
            <a:r>
              <a:rPr lang="en-US" sz="1800" dirty="0" smtClean="0">
                <a:latin typeface="Book Antiqua" panose="02040602050305030304" pitchFamily="18" charset="0"/>
              </a:rPr>
              <a:t>Making resources more accessible</a:t>
            </a:r>
            <a:r>
              <a:rPr lang="en-US" sz="1800" dirty="0" smtClean="0">
                <a:latin typeface="Book Antiqua" panose="02040602050305030304" pitchFamily="18" charset="0"/>
              </a:rPr>
              <a:t>.</a:t>
            </a:r>
            <a:endParaRPr lang="en-US" sz="1800" dirty="0" smtClean="0">
              <a:latin typeface="Book Antiqua" panose="02040602050305030304" pitchFamily="18" charset="0"/>
            </a:endParaRPr>
          </a:p>
          <a:p>
            <a:r>
              <a:rPr lang="en-US" sz="1800" dirty="0" smtClean="0">
                <a:latin typeface="Book Antiqua" panose="02040602050305030304" pitchFamily="18" charset="0"/>
              </a:rPr>
              <a:t>Creating a new design template for the CURE application.</a:t>
            </a:r>
            <a:endParaRPr lang="en-US" sz="1800" dirty="0" smtClean="0">
              <a:latin typeface="Book Antiqua" panose="02040602050305030304" pitchFamily="18" charset="0"/>
            </a:endParaRPr>
          </a:p>
          <a:p>
            <a:r>
              <a:rPr lang="en-US" sz="1800" dirty="0">
                <a:latin typeface="Book Antiqua" panose="02040602050305030304" pitchFamily="18" charset="0"/>
              </a:rPr>
              <a:t>With substance abuse being such a specific field, an abundance of data has yet to be analyzed.</a:t>
            </a:r>
          </a:p>
          <a:p>
            <a:endParaRPr lang="en-US" sz="1800" dirty="0" smtClean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88A16C-BC38-4966-86A0-C9EF3957C6D5}"/>
                  </a:ext>
                </a:extLst>
              </p14:cNvPr>
              <p14:cNvContentPartPr/>
              <p14:nvPr/>
            </p14:nvContentPartPr>
            <p14:xfrm>
              <a:off x="10149840" y="6484133"/>
              <a:ext cx="1348560" cy="24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88A16C-BC38-4966-86A0-C9EF3957C6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7200" y="6421133"/>
                <a:ext cx="1474200" cy="3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4732421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4732421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222" y="309101"/>
            <a:ext cx="6043246" cy="573989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CURE Continued…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222" y="1625512"/>
            <a:ext cx="6691778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Book Antiqua" panose="02040602050305030304" pitchFamily="18" charset="0"/>
              </a:rPr>
              <a:t>Some of the planned features include:</a:t>
            </a:r>
            <a:endParaRPr lang="en-US" sz="2000" dirty="0" smtClean="0">
              <a:latin typeface="Book Antiqua" panose="02040602050305030304" pitchFamily="18" charset="0"/>
            </a:endParaRPr>
          </a:p>
          <a:p>
            <a:r>
              <a:rPr lang="en-US" sz="2000" dirty="0" smtClean="0">
                <a:latin typeface="Book Antiqua" panose="02040602050305030304" pitchFamily="18" charset="0"/>
              </a:rPr>
              <a:t>Location services for finding centers and resources near you.</a:t>
            </a:r>
            <a:endParaRPr lang="en-US" sz="2000" dirty="0" smtClean="0">
              <a:latin typeface="Book Antiqua" panose="02040602050305030304" pitchFamily="18" charset="0"/>
            </a:endParaRPr>
          </a:p>
          <a:p>
            <a:r>
              <a:rPr lang="en-US" sz="2000" dirty="0" smtClean="0">
                <a:latin typeface="Book Antiqua" panose="02040602050305030304" pitchFamily="18" charset="0"/>
              </a:rPr>
              <a:t>Auto-dial for getting help in an emergency.</a:t>
            </a:r>
            <a:endParaRPr lang="en-US" sz="2000" dirty="0" smtClean="0">
              <a:latin typeface="Book Antiqua" panose="02040602050305030304" pitchFamily="18" charset="0"/>
            </a:endParaRPr>
          </a:p>
          <a:p>
            <a:r>
              <a:rPr lang="en-US" sz="2000" dirty="0" smtClean="0">
                <a:latin typeface="Book Antiqua" panose="02040602050305030304" pitchFamily="18" charset="0"/>
              </a:rPr>
              <a:t>Calendar Appointments.</a:t>
            </a:r>
          </a:p>
          <a:p>
            <a:r>
              <a:rPr lang="en-US" sz="2000" dirty="0" smtClean="0">
                <a:latin typeface="Book Antiqua" panose="02040602050305030304" pitchFamily="18" charset="0"/>
              </a:rPr>
              <a:t>Goal tracking with notification updates.</a:t>
            </a:r>
          </a:p>
          <a:p>
            <a:r>
              <a:rPr lang="en-US" sz="2000" dirty="0" smtClean="0">
                <a:latin typeface="Book Antiqua" panose="02040602050305030304" pitchFamily="18" charset="0"/>
              </a:rPr>
              <a:t>Event updates for community outreaching.</a:t>
            </a:r>
          </a:p>
          <a:p>
            <a:r>
              <a:rPr lang="en-US" sz="2000" dirty="0" smtClean="0">
                <a:latin typeface="Book Antiqua" panose="02040602050305030304" pitchFamily="18" charset="0"/>
              </a:rPr>
              <a:t>Text help</a:t>
            </a:r>
          </a:p>
          <a:p>
            <a:endParaRPr lang="en-US" sz="1800" dirty="0">
              <a:latin typeface="Book Antiqua" panose="02040602050305030304" pitchFamily="18" charset="0"/>
            </a:endParaRPr>
          </a:p>
          <a:p>
            <a:endParaRPr lang="en-US" sz="1800" dirty="0" smtClean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88A16C-BC38-4966-86A0-C9EF3957C6D5}"/>
                  </a:ext>
                </a:extLst>
              </p14:cNvPr>
              <p14:cNvContentPartPr/>
              <p14:nvPr/>
            </p14:nvContentPartPr>
            <p14:xfrm>
              <a:off x="10149840" y="6484133"/>
              <a:ext cx="1348560" cy="24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88A16C-BC38-4966-86A0-C9EF3957C6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7200" y="6421133"/>
                <a:ext cx="1474200" cy="3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25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4732421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4732421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222" y="309101"/>
            <a:ext cx="6043246" cy="573989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Product Specifications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222" y="1625512"/>
            <a:ext cx="6691778" cy="463639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Book Antiqua" panose="02040602050305030304" pitchFamily="18" charset="0"/>
              </a:rPr>
              <a:t>Creating a web application that can be ported to both Android and iOS devices.</a:t>
            </a:r>
          </a:p>
          <a:p>
            <a:r>
              <a:rPr lang="en-US" sz="2400" dirty="0" smtClean="0">
                <a:latin typeface="Book Antiqua" panose="02040602050305030304" pitchFamily="18" charset="0"/>
              </a:rPr>
              <a:t>The primary audience for this application will be families affected by the opioid crisis, and individuals suffering from it.</a:t>
            </a:r>
          </a:p>
          <a:p>
            <a:r>
              <a:rPr lang="en-US" sz="2400" dirty="0" smtClean="0">
                <a:latin typeface="Book Antiqua" panose="02040602050305030304" pitchFamily="18" charset="0"/>
              </a:rPr>
              <a:t>The particular genre  for target audience is self-help and organization. 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88A16C-BC38-4966-86A0-C9EF3957C6D5}"/>
                  </a:ext>
                </a:extLst>
              </p14:cNvPr>
              <p14:cNvContentPartPr/>
              <p14:nvPr/>
            </p14:nvContentPartPr>
            <p14:xfrm>
              <a:off x="10149840" y="6484133"/>
              <a:ext cx="1348560" cy="24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88A16C-BC38-4966-86A0-C9EF3957C6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7200" y="6421133"/>
                <a:ext cx="1474200" cy="3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0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4732421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4732421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222" y="309101"/>
            <a:ext cx="6043246" cy="573989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Libraries and Frameworks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222" y="1625512"/>
            <a:ext cx="6691778" cy="463639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Book Antiqua" panose="02040602050305030304" pitchFamily="18" charset="0"/>
              </a:rPr>
              <a:t>Utilizing the Meteor API to develop the application.</a:t>
            </a:r>
          </a:p>
          <a:p>
            <a:r>
              <a:rPr lang="en-US" sz="2400" dirty="0" smtClean="0">
                <a:latin typeface="Book Antiqua" panose="02040602050305030304" pitchFamily="18" charset="0"/>
              </a:rPr>
              <a:t>The primary language is going to JavaScript translated with Cordova for easier portability to iOS, and Android. </a:t>
            </a:r>
          </a:p>
          <a:p>
            <a:r>
              <a:rPr lang="en-US" sz="2400" dirty="0" smtClean="0">
                <a:latin typeface="Book Antiqua" panose="02040602050305030304" pitchFamily="18" charset="0"/>
              </a:rPr>
              <a:t>The mapping functionality will use mongo DB, to hold the location data then integration using the Google Maps API or Arc GIS.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88A16C-BC38-4966-86A0-C9EF3957C6D5}"/>
                  </a:ext>
                </a:extLst>
              </p14:cNvPr>
              <p14:cNvContentPartPr/>
              <p14:nvPr/>
            </p14:nvContentPartPr>
            <p14:xfrm>
              <a:off x="10149840" y="6484133"/>
              <a:ext cx="1348560" cy="24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88A16C-BC38-4966-86A0-C9EF3957C6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7200" y="6421133"/>
                <a:ext cx="1474200" cy="3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28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4936085" cy="6851222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772" y="-30480"/>
            <a:ext cx="5027947" cy="6897002"/>
          </a:xfrm>
          <a:custGeom>
            <a:avLst/>
            <a:gdLst>
              <a:gd name="connsiteX0" fmla="*/ 0 w 4940968"/>
              <a:gd name="connsiteY0" fmla="*/ 6882714 h 6882714"/>
              <a:gd name="connsiteX1" fmla="*/ 1235242 w 4940968"/>
              <a:gd name="connsiteY1" fmla="*/ 0 h 6882714"/>
              <a:gd name="connsiteX2" fmla="*/ 4940968 w 4940968"/>
              <a:gd name="connsiteY2" fmla="*/ 0 h 6882714"/>
              <a:gd name="connsiteX3" fmla="*/ 3705726 w 4940968"/>
              <a:gd name="connsiteY3" fmla="*/ 6882714 h 6882714"/>
              <a:gd name="connsiteX4" fmla="*/ 0 w 4940968"/>
              <a:gd name="connsiteY4" fmla="*/ 6882714 h 6882714"/>
              <a:gd name="connsiteX0" fmla="*/ 7771 w 4948739"/>
              <a:gd name="connsiteY0" fmla="*/ 6897002 h 6897002"/>
              <a:gd name="connsiteX1" fmla="*/ 0 w 4948739"/>
              <a:gd name="connsiteY1" fmla="*/ 0 h 6897002"/>
              <a:gd name="connsiteX2" fmla="*/ 4948739 w 4948739"/>
              <a:gd name="connsiteY2" fmla="*/ 14288 h 6897002"/>
              <a:gd name="connsiteX3" fmla="*/ 3713497 w 4948739"/>
              <a:gd name="connsiteY3" fmla="*/ 6897002 h 6897002"/>
              <a:gd name="connsiteX4" fmla="*/ 7771 w 4948739"/>
              <a:gd name="connsiteY4" fmla="*/ 6897002 h 6897002"/>
              <a:gd name="connsiteX0" fmla="*/ 7771 w 5027947"/>
              <a:gd name="connsiteY0" fmla="*/ 6897002 h 6897002"/>
              <a:gd name="connsiteX1" fmla="*/ 0 w 5027947"/>
              <a:gd name="connsiteY1" fmla="*/ 0 h 6897002"/>
              <a:gd name="connsiteX2" fmla="*/ 4948739 w 5027947"/>
              <a:gd name="connsiteY2" fmla="*/ 14288 h 6897002"/>
              <a:gd name="connsiteX3" fmla="*/ 5027947 w 5027947"/>
              <a:gd name="connsiteY3" fmla="*/ 6868427 h 6897002"/>
              <a:gd name="connsiteX4" fmla="*/ 7771 w 5027947"/>
              <a:gd name="connsiteY4" fmla="*/ 6897002 h 689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7947" h="6897002">
                <a:moveTo>
                  <a:pt x="7771" y="6897002"/>
                </a:moveTo>
                <a:cubicBezTo>
                  <a:pt x="5181" y="4598001"/>
                  <a:pt x="2590" y="2299001"/>
                  <a:pt x="0" y="0"/>
                </a:cubicBezTo>
                <a:lnTo>
                  <a:pt x="4948739" y="14288"/>
                </a:lnTo>
                <a:lnTo>
                  <a:pt x="5027947" y="6868427"/>
                </a:lnTo>
                <a:lnTo>
                  <a:pt x="7771" y="6897002"/>
                </a:lnTo>
                <a:close/>
              </a:path>
            </a:pathLst>
          </a:custGeom>
          <a:gradFill flip="none" rotWithShape="1">
            <a:gsLst>
              <a:gs pos="1300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421" y="162591"/>
            <a:ext cx="7459579" cy="994698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Functionality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6085" y="1155745"/>
            <a:ext cx="7052249" cy="5643562"/>
          </a:xfrm>
        </p:spPr>
        <p:txBody>
          <a:bodyPr>
            <a:normAutofit fontScale="77500" lnSpcReduction="20000"/>
          </a:bodyPr>
          <a:lstStyle/>
          <a:p>
            <a:pPr marL="285750" lvl="0" indent="-28575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Calendar</a:t>
            </a:r>
            <a:endParaRPr lang="en-US" sz="2100" b="1" dirty="0" smtClean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742950" lvl="1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Public calendar which automatical</a:t>
            </a:r>
            <a:r>
              <a:rPr lang="en-US" sz="21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ly populates events and dates.</a:t>
            </a:r>
          </a:p>
          <a:p>
            <a:pPr marL="742950" lvl="1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Private calendar which can pull from the public calendar.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Hot Dial</a:t>
            </a:r>
          </a:p>
          <a:p>
            <a:pPr marL="742950" lvl="1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Numbers for help facilities are designed with buttons which will immediately call the facilities.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Goal Tracking Log</a:t>
            </a:r>
          </a:p>
          <a:p>
            <a:pPr marL="742950" lvl="1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1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Users can keep a log of progress and interactions.</a:t>
            </a:r>
            <a:endParaRPr lang="en-US" sz="2100" b="1" dirty="0" smtClean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742950" lvl="1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14" name="Ink 2113">
                <a:extLst>
                  <a:ext uri="{FF2B5EF4-FFF2-40B4-BE49-F238E27FC236}">
                    <a16:creationId xmlns:a16="http://schemas.microsoft.com/office/drawing/2014/main" id="{EC89AA18-0E46-4B77-A52A-CB6489AEDFBA}"/>
                  </a:ext>
                </a:extLst>
              </p14:cNvPr>
              <p14:cNvContentPartPr/>
              <p14:nvPr/>
            </p14:nvContentPartPr>
            <p14:xfrm>
              <a:off x="9927360" y="6442187"/>
              <a:ext cx="1702440" cy="357120"/>
            </p14:xfrm>
          </p:contentPart>
        </mc:Choice>
        <mc:Fallback xmlns="">
          <p:pic>
            <p:nvPicPr>
              <p:cNvPr id="2114" name="Ink 2113">
                <a:extLst>
                  <a:ext uri="{FF2B5EF4-FFF2-40B4-BE49-F238E27FC236}">
                    <a16:creationId xmlns:a16="http://schemas.microsoft.com/office/drawing/2014/main" id="{EC89AA18-0E46-4B77-A52A-CB6489AEDF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4720" y="6379250"/>
                <a:ext cx="1828080" cy="4826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3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940968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772" y="-14288"/>
            <a:ext cx="5027947" cy="6897002"/>
          </a:xfrm>
          <a:custGeom>
            <a:avLst/>
            <a:gdLst>
              <a:gd name="connsiteX0" fmla="*/ 0 w 4940968"/>
              <a:gd name="connsiteY0" fmla="*/ 6882714 h 6882714"/>
              <a:gd name="connsiteX1" fmla="*/ 1235242 w 4940968"/>
              <a:gd name="connsiteY1" fmla="*/ 0 h 6882714"/>
              <a:gd name="connsiteX2" fmla="*/ 4940968 w 4940968"/>
              <a:gd name="connsiteY2" fmla="*/ 0 h 6882714"/>
              <a:gd name="connsiteX3" fmla="*/ 3705726 w 4940968"/>
              <a:gd name="connsiteY3" fmla="*/ 6882714 h 6882714"/>
              <a:gd name="connsiteX4" fmla="*/ 0 w 4940968"/>
              <a:gd name="connsiteY4" fmla="*/ 6882714 h 6882714"/>
              <a:gd name="connsiteX0" fmla="*/ 7771 w 4948739"/>
              <a:gd name="connsiteY0" fmla="*/ 6897002 h 6897002"/>
              <a:gd name="connsiteX1" fmla="*/ 0 w 4948739"/>
              <a:gd name="connsiteY1" fmla="*/ 0 h 6897002"/>
              <a:gd name="connsiteX2" fmla="*/ 4948739 w 4948739"/>
              <a:gd name="connsiteY2" fmla="*/ 14288 h 6897002"/>
              <a:gd name="connsiteX3" fmla="*/ 3713497 w 4948739"/>
              <a:gd name="connsiteY3" fmla="*/ 6897002 h 6897002"/>
              <a:gd name="connsiteX4" fmla="*/ 7771 w 4948739"/>
              <a:gd name="connsiteY4" fmla="*/ 6897002 h 6897002"/>
              <a:gd name="connsiteX0" fmla="*/ 7771 w 5027947"/>
              <a:gd name="connsiteY0" fmla="*/ 6897002 h 6897002"/>
              <a:gd name="connsiteX1" fmla="*/ 0 w 5027947"/>
              <a:gd name="connsiteY1" fmla="*/ 0 h 6897002"/>
              <a:gd name="connsiteX2" fmla="*/ 4948739 w 5027947"/>
              <a:gd name="connsiteY2" fmla="*/ 14288 h 6897002"/>
              <a:gd name="connsiteX3" fmla="*/ 5027947 w 5027947"/>
              <a:gd name="connsiteY3" fmla="*/ 6868427 h 6897002"/>
              <a:gd name="connsiteX4" fmla="*/ 7771 w 5027947"/>
              <a:gd name="connsiteY4" fmla="*/ 6897002 h 689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7947" h="6897002">
                <a:moveTo>
                  <a:pt x="7771" y="6897002"/>
                </a:moveTo>
                <a:cubicBezTo>
                  <a:pt x="5181" y="4598001"/>
                  <a:pt x="2590" y="2299001"/>
                  <a:pt x="0" y="0"/>
                </a:cubicBezTo>
                <a:lnTo>
                  <a:pt x="4948739" y="14288"/>
                </a:lnTo>
                <a:lnTo>
                  <a:pt x="5027947" y="6868427"/>
                </a:lnTo>
                <a:lnTo>
                  <a:pt x="7771" y="6897002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421" y="162591"/>
            <a:ext cx="7459579" cy="994698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Functionality cont.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6085" y="1157289"/>
            <a:ext cx="7052249" cy="5443535"/>
          </a:xfrm>
        </p:spPr>
        <p:txBody>
          <a:bodyPr>
            <a:normAutofit/>
          </a:bodyPr>
          <a:lstStyle/>
          <a:p>
            <a:pPr marL="285750" lvl="0" indent="-28575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Text Help</a:t>
            </a:r>
          </a:p>
          <a:p>
            <a:pPr marL="742950" lvl="1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Anonymous texting provided for users seeking help.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Location Services</a:t>
            </a:r>
          </a:p>
          <a:p>
            <a:pPr marL="742950" lvl="1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Viewing facilities and event locations on a map.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Courses and Training</a:t>
            </a:r>
          </a:p>
          <a:p>
            <a:pPr marL="742950" lvl="1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Querying events and online courses from outside sites.</a:t>
            </a:r>
            <a:endParaRPr lang="en-US" sz="12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14" name="Ink 2113">
                <a:extLst>
                  <a:ext uri="{FF2B5EF4-FFF2-40B4-BE49-F238E27FC236}">
                    <a16:creationId xmlns:a16="http://schemas.microsoft.com/office/drawing/2014/main" id="{EC89AA18-0E46-4B77-A52A-CB6489AEDFBA}"/>
                  </a:ext>
                </a:extLst>
              </p14:cNvPr>
              <p14:cNvContentPartPr/>
              <p14:nvPr/>
            </p14:nvContentPartPr>
            <p14:xfrm>
              <a:off x="9927360" y="6442187"/>
              <a:ext cx="1702440" cy="357120"/>
            </p14:xfrm>
          </p:contentPart>
        </mc:Choice>
        <mc:Fallback xmlns="">
          <p:pic>
            <p:nvPicPr>
              <p:cNvPr id="2114" name="Ink 2113">
                <a:extLst>
                  <a:ext uri="{FF2B5EF4-FFF2-40B4-BE49-F238E27FC236}">
                    <a16:creationId xmlns:a16="http://schemas.microsoft.com/office/drawing/2014/main" id="{EC89AA18-0E46-4B77-A52A-CB6489AEDF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4720" y="6379250"/>
                <a:ext cx="1828080" cy="4826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2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purl.org/dc/terms/"/>
    <ds:schemaRef ds:uri="http://schemas.microsoft.com/office/2006/documentManagement/types"/>
    <ds:schemaRef ds:uri="6dc4bcd6-49db-4c07-9060-8acfc67cef9f"/>
    <ds:schemaRef ds:uri="http://schemas.microsoft.com/office/infopath/2007/PartnerControls"/>
    <ds:schemaRef ds:uri="http://purl.org/dc/elements/1.1/"/>
    <ds:schemaRef ds:uri="fb0879af-3eba-417a-a55a-ffe6dcd6ca77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629</Words>
  <Application>Microsoft Office PowerPoint</Application>
  <PresentationFormat>Widescreen</PresentationFormat>
  <Paragraphs>100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Bebas</vt:lpstr>
      <vt:lpstr>Book Antiqua</vt:lpstr>
      <vt:lpstr>Calibri</vt:lpstr>
      <vt:lpstr>Calibri Light</vt:lpstr>
      <vt:lpstr>Gill Sans</vt:lpstr>
      <vt:lpstr>Gill Sans Light</vt:lpstr>
      <vt:lpstr>Wingdings</vt:lpstr>
      <vt:lpstr>Office Theme</vt:lpstr>
      <vt:lpstr>Senior Capstone Spring 2019</vt:lpstr>
      <vt:lpstr>Background</vt:lpstr>
      <vt:lpstr>Overview</vt:lpstr>
      <vt:lpstr>What is CURE App?</vt:lpstr>
      <vt:lpstr>CURE Continued…</vt:lpstr>
      <vt:lpstr>Product Specifications</vt:lpstr>
      <vt:lpstr>Libraries and Frameworks</vt:lpstr>
      <vt:lpstr>Functionality</vt:lpstr>
      <vt:lpstr>Functionality cont.</vt:lpstr>
      <vt:lpstr>Usability</vt:lpstr>
      <vt:lpstr>Usability</vt:lpstr>
      <vt:lpstr>System Details</vt:lpstr>
      <vt:lpstr>Security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2018-09-10T20:55:45Z</dcterms:created>
  <dcterms:modified xsi:type="dcterms:W3CDTF">2019-01-31T20:08:02Z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